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8" r:id="rId2"/>
    <p:sldMasterId id="2147483740" r:id="rId3"/>
  </p:sldMasterIdLst>
  <p:notesMasterIdLst>
    <p:notesMasterId r:id="rId19"/>
  </p:notesMasterIdLst>
  <p:handoutMasterIdLst>
    <p:handoutMasterId r:id="rId20"/>
  </p:handout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340" r:id="rId16"/>
    <p:sldId id="341" r:id="rId17"/>
    <p:sldId id="342" r:id="rId18"/>
  </p:sldIdLst>
  <p:sldSz cx="9144000" cy="6858000" type="screen4x3"/>
  <p:notesSz cx="7102475" cy="102330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969" autoAdjust="0"/>
  </p:normalViewPr>
  <p:slideViewPr>
    <p:cSldViewPr snapToGrid="0" snapToObjects="1">
      <p:cViewPr varScale="1">
        <p:scale>
          <a:sx n="99" d="100"/>
          <a:sy n="99" d="100"/>
        </p:scale>
        <p:origin x="1290" y="90"/>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FD0A3B-F72C-B574-A39D-D9B51D66714A}"/>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a:p>
        </p:txBody>
      </p:sp>
      <p:sp>
        <p:nvSpPr>
          <p:cNvPr id="3" name="Date Placeholder 2">
            <a:extLst>
              <a:ext uri="{FF2B5EF4-FFF2-40B4-BE49-F238E27FC236}">
                <a16:creationId xmlns:a16="http://schemas.microsoft.com/office/drawing/2014/main" id="{DB2EE86C-8DF2-F7C3-43D9-02C72E413683}"/>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t>6/23/2024 am</a:t>
            </a:r>
          </a:p>
        </p:txBody>
      </p:sp>
      <p:sp>
        <p:nvSpPr>
          <p:cNvPr id="4" name="Footer Placeholder 3">
            <a:extLst>
              <a:ext uri="{FF2B5EF4-FFF2-40B4-BE49-F238E27FC236}">
                <a16:creationId xmlns:a16="http://schemas.microsoft.com/office/drawing/2014/main" id="{2EBDFA82-B616-364A-EFFA-F50B3DD0306C}"/>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t>Richard Lidh</a:t>
            </a:r>
          </a:p>
        </p:txBody>
      </p:sp>
      <p:sp>
        <p:nvSpPr>
          <p:cNvPr id="5" name="Slide Number Placeholder 4">
            <a:extLst>
              <a:ext uri="{FF2B5EF4-FFF2-40B4-BE49-F238E27FC236}">
                <a16:creationId xmlns:a16="http://schemas.microsoft.com/office/drawing/2014/main" id="{B03BE539-9667-FB8C-1D30-1B216730EA12}"/>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05115D2B-F428-4EA4-BCDC-74E6953D1E04}" type="slidenum">
              <a:rPr lang="en-US" sz="1000"/>
              <a:t>‹#›</a:t>
            </a:fld>
            <a:endParaRPr lang="en-US" sz="1000"/>
          </a:p>
        </p:txBody>
      </p:sp>
    </p:spTree>
    <p:extLst>
      <p:ext uri="{BB962C8B-B14F-4D97-AF65-F5344CB8AC3E}">
        <p14:creationId xmlns:p14="http://schemas.microsoft.com/office/powerpoint/2010/main" val="120545036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1" tIns="49526" rIns="99051" bIns="49526" rtlCol="0"/>
          <a:lstStyle>
            <a:lvl1pPr algn="r">
              <a:defRPr sz="1300"/>
            </a:lvl1pPr>
          </a:lstStyle>
          <a:p>
            <a:r>
              <a:rPr lang="en-US"/>
              <a:t>6/23/2024 am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1" tIns="49526" rIns="99051" bIns="49526"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1" tIns="49526" rIns="99051" bIns="495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1" tIns="49526" rIns="99051" bIns="49526" rtlCol="0" anchor="b"/>
          <a:lstStyle>
            <a:lvl1pPr algn="l">
              <a:defRPr sz="1300"/>
            </a:lvl1pPr>
          </a:lstStyle>
          <a:p>
            <a:r>
              <a:rPr lang="en-US"/>
              <a:t>Richard Lidh</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1" tIns="49526" rIns="99051" bIns="49526" rtlCol="0" anchor="b"/>
          <a:lstStyle>
            <a:lvl1pPr algn="r">
              <a:defRPr sz="1300"/>
            </a:lvl1pPr>
          </a:lstStyle>
          <a:p>
            <a:fld id="{893FCF0B-4258-4E79-A9DB-1640FA875196}" type="slidenum">
              <a:rPr lang="en-US" smtClean="0"/>
              <a:t>‹#›</a:t>
            </a:fld>
            <a:endParaRPr lang="en-US"/>
          </a:p>
        </p:txBody>
      </p:sp>
    </p:spTree>
    <p:extLst>
      <p:ext uri="{BB962C8B-B14F-4D97-AF65-F5344CB8AC3E}">
        <p14:creationId xmlns:p14="http://schemas.microsoft.com/office/powerpoint/2010/main" val="39670848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US" dirty="0"/>
              <a:t>From: Jeremiah Cox, presented at 84</a:t>
            </a:r>
            <a:r>
              <a:rPr lang="en-US" baseline="30000" dirty="0"/>
              <a:t>th</a:t>
            </a:r>
            <a:r>
              <a:rPr lang="en-US" dirty="0"/>
              <a:t> Street Church of Christ, June 16, 2024</a:t>
            </a:r>
          </a:p>
          <a:p>
            <a:endParaRPr lang="en-US" dirty="0"/>
          </a:p>
          <a:p>
            <a:r>
              <a:rPr lang="en-US" b="1" dirty="0"/>
              <a:t>John 2:13-17</a:t>
            </a:r>
            <a:r>
              <a:rPr lang="en-US" dirty="0"/>
              <a:t> – “13 The Passover of the Jews was at hand, and Jesus went up to Jerusalem. 14 In the temple he found those who were selling oxen and sheep and pigeons, and the money-changers sitting there. 15 And making a whip of cords, he drove them all out of the temple, with the sheep and oxen. And he poured out the coins of the money-changers and overturned their tables. 16 And he told those who sold the pigeons, ‘Take these things away; do not make my Father's house a house of trade.’ 17 His disciples remembered that it was written, ‘</a:t>
            </a:r>
            <a:r>
              <a:rPr lang="en-US" b="1" dirty="0"/>
              <a:t>Zeal for your house will consume me</a:t>
            </a:r>
            <a:r>
              <a:rPr lang="en-US" dirty="0"/>
              <a:t>.’"</a:t>
            </a:r>
          </a:p>
        </p:txBody>
      </p:sp>
      <p:sp>
        <p:nvSpPr>
          <p:cNvPr id="4" name="Slide Number Placeholder 3"/>
          <p:cNvSpPr>
            <a:spLocks noGrp="1"/>
          </p:cNvSpPr>
          <p:nvPr>
            <p:ph type="sldNum" sz="quarter" idx="5"/>
          </p:nvPr>
        </p:nvSpPr>
        <p:spPr/>
        <p:txBody>
          <a:bodyPr/>
          <a:lstStyle/>
          <a:p>
            <a:fld id="{893FCF0B-4258-4E79-A9DB-1640FA875196}" type="slidenum">
              <a:rPr lang="en-US" smtClean="0"/>
              <a:t>1</a:t>
            </a:fld>
            <a:endParaRPr lang="en-US"/>
          </a:p>
        </p:txBody>
      </p:sp>
      <p:sp>
        <p:nvSpPr>
          <p:cNvPr id="5" name="Date Placeholder 4">
            <a:extLst>
              <a:ext uri="{FF2B5EF4-FFF2-40B4-BE49-F238E27FC236}">
                <a16:creationId xmlns:a16="http://schemas.microsoft.com/office/drawing/2014/main" id="{7529120D-BC26-5FAE-C5FE-2DF62808C769}"/>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092D9760-26D5-D7DD-F5BD-7E85B0DFA7AD}"/>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88878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2:14-17</a:t>
            </a:r>
            <a:r>
              <a:rPr lang="en-US" dirty="0"/>
              <a:t> – “14 In the temple he found those who were selling oxen and sheep and pigeons, and the money-changers sitting there. 15 And making a whip of cords, </a:t>
            </a:r>
            <a:r>
              <a:rPr lang="en-US" b="1" dirty="0"/>
              <a:t>he drove them all out</a:t>
            </a:r>
            <a:r>
              <a:rPr lang="en-US" dirty="0"/>
              <a:t> of the temple, with the sheep and oxen. And he poured out the coins of the money-changers and overturned their tables. 16 And he told those who sold the pigeons, ‘</a:t>
            </a:r>
            <a:r>
              <a:rPr lang="en-US" b="1" dirty="0"/>
              <a:t>Take these things away</a:t>
            </a:r>
            <a:r>
              <a:rPr lang="en-US" dirty="0"/>
              <a:t>; do not make my Father's house a house of trade.’ 17 His disciples remembered that it was written, ‘Zeal for your house will consume me.’“</a:t>
            </a:r>
          </a:p>
          <a:p>
            <a:endParaRPr lang="en-US" dirty="0"/>
          </a:p>
          <a:p>
            <a:r>
              <a:rPr lang="en-US" b="1" dirty="0"/>
              <a:t>John 9:4-5</a:t>
            </a:r>
            <a:r>
              <a:rPr lang="en-US" dirty="0"/>
              <a:t> – “4 </a:t>
            </a:r>
            <a:r>
              <a:rPr lang="en-US" b="1" dirty="0"/>
              <a:t>We must work the works of him</a:t>
            </a:r>
            <a:r>
              <a:rPr lang="en-US" dirty="0"/>
              <a:t> who sent me while it is day; night is coming, when no one can work. 5 As long as I am in the world, I am the light of the world.“</a:t>
            </a:r>
          </a:p>
          <a:p>
            <a:endParaRPr lang="en-US" dirty="0"/>
          </a:p>
          <a:p>
            <a:r>
              <a:rPr lang="en-US" b="1" dirty="0"/>
              <a:t>Ephesians 5:15-17</a:t>
            </a:r>
            <a:r>
              <a:rPr lang="en-US" dirty="0"/>
              <a:t> – “15 </a:t>
            </a:r>
            <a:r>
              <a:rPr lang="en-US" b="1" dirty="0"/>
              <a:t>Look carefully then how you walk</a:t>
            </a:r>
            <a:r>
              <a:rPr lang="en-US" dirty="0"/>
              <a:t>, not as unwise but as wise, 16 making the best use of the time, because the days are evil. 17 Therefore do not be foolish, but understand what the will of the Lord is.”</a:t>
            </a:r>
          </a:p>
        </p:txBody>
      </p:sp>
      <p:sp>
        <p:nvSpPr>
          <p:cNvPr id="4" name="Slide Number Placeholder 3"/>
          <p:cNvSpPr>
            <a:spLocks noGrp="1"/>
          </p:cNvSpPr>
          <p:nvPr>
            <p:ph type="sldNum" sz="quarter" idx="5"/>
          </p:nvPr>
        </p:nvSpPr>
        <p:spPr/>
        <p:txBody>
          <a:bodyPr/>
          <a:lstStyle/>
          <a:p>
            <a:fld id="{893FCF0B-4258-4E79-A9DB-1640FA875196}" type="slidenum">
              <a:rPr lang="en-US" smtClean="0"/>
              <a:t>10</a:t>
            </a:fld>
            <a:endParaRPr lang="en-US"/>
          </a:p>
        </p:txBody>
      </p:sp>
      <p:sp>
        <p:nvSpPr>
          <p:cNvPr id="5" name="Date Placeholder 4">
            <a:extLst>
              <a:ext uri="{FF2B5EF4-FFF2-40B4-BE49-F238E27FC236}">
                <a16:creationId xmlns:a16="http://schemas.microsoft.com/office/drawing/2014/main" id="{1ECB40EA-BA33-2826-4DC0-4493CE7B1538}"/>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88F87004-3434-3350-7190-60163A2F014E}"/>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61362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2:14-17</a:t>
            </a:r>
            <a:r>
              <a:rPr lang="en-US" b="0" dirty="0"/>
              <a:t> – “14 In the temple he found those who were selling oxen and sheep and pigeons, and the money-changers sitting there. 15 And making a whip of cords, </a:t>
            </a:r>
            <a:r>
              <a:rPr lang="en-US" b="1" dirty="0"/>
              <a:t>he drove them all out of the temple</a:t>
            </a:r>
            <a:r>
              <a:rPr lang="en-US" b="0" dirty="0"/>
              <a:t>, with the sheep and oxen. And he poured out the coins of the money-changers and overturned their tables. 16 And he told those who sold the pigeons, ‘Take these things away; do not make my Father's house a house of trade.’ 17 His disciples remembered that it was written, ‘Zeal for your house will consume me.’“ [April 9</a:t>
            </a:r>
            <a:r>
              <a:rPr lang="en-US" b="0" baseline="30000" dirty="0"/>
              <a:t>th</a:t>
            </a:r>
            <a:r>
              <a:rPr lang="en-US" b="0" dirty="0"/>
              <a:t> of 27AD according to McGarvey in </a:t>
            </a:r>
            <a:r>
              <a:rPr lang="en-US" b="0" i="1" dirty="0"/>
              <a:t>The Four-Fold Gospel</a:t>
            </a:r>
            <a:r>
              <a:rPr lang="en-US" b="0" dirty="0"/>
              <a:t>]</a:t>
            </a:r>
          </a:p>
          <a:p>
            <a:r>
              <a:rPr lang="en-US" b="1" dirty="0"/>
              <a:t>Mark 11:15-19</a:t>
            </a:r>
            <a:r>
              <a:rPr lang="en-US" dirty="0"/>
              <a:t> – “15 And they came to Jerusalem. And he entered the temple and </a:t>
            </a:r>
            <a:r>
              <a:rPr lang="en-US" b="1" dirty="0"/>
              <a:t>began to drive out those who sold and those who bought in the temple</a:t>
            </a:r>
            <a:r>
              <a:rPr lang="en-US" dirty="0"/>
              <a:t>, and he overturned the tables of the money-changers and the seats of those who sold pigeons. 16 And he would not allow anyone to carry anything through the temple. 17 And he was teaching them and saying to them, ‘Is it not written, “My house shall be called a house of prayer for all the nations”? But you have made it a den of robbers.’ 18 And the chief priests and the scribes heard it and were seeking a way to destroy him, for they feared him, because all the crowd was astonished at his teaching. 19 And when evening came they went out of the city.”</a:t>
            </a:r>
            <a:r>
              <a:rPr lang="en-US" b="0" dirty="0"/>
              <a:t> [April 4</a:t>
            </a:r>
            <a:r>
              <a:rPr lang="en-US" b="0" baseline="30000" dirty="0"/>
              <a:t>th</a:t>
            </a:r>
            <a:r>
              <a:rPr lang="en-US" b="0" dirty="0"/>
              <a:t> of 30AD according to McGarvey in </a:t>
            </a:r>
            <a:r>
              <a:rPr lang="en-US" b="0" i="1" dirty="0"/>
              <a:t>The Four-Fold Gospel</a:t>
            </a:r>
            <a:r>
              <a:rPr lang="en-US" b="0" dirty="0"/>
              <a:t>]</a:t>
            </a:r>
            <a:endParaRPr lang="en-US" dirty="0"/>
          </a:p>
          <a:p>
            <a:r>
              <a:rPr lang="en-US" b="1" dirty="0"/>
              <a:t>Luke 19:45-46</a:t>
            </a:r>
            <a:r>
              <a:rPr lang="en-US" dirty="0"/>
              <a:t> – “45 And he entered the temple and </a:t>
            </a:r>
            <a:r>
              <a:rPr lang="en-US" b="1" dirty="0"/>
              <a:t>began to drive out those who sold</a:t>
            </a:r>
            <a:r>
              <a:rPr lang="en-US" dirty="0"/>
              <a:t>, 46 saying to them, ‘It is written, “My house shall be a house of prayer,” but you have made it a den of robbers.’“</a:t>
            </a:r>
          </a:p>
          <a:p>
            <a:endParaRPr lang="en-US" dirty="0"/>
          </a:p>
          <a:p>
            <a:r>
              <a:rPr lang="en-US" b="1" dirty="0"/>
              <a:t>Matthew 13:20-21</a:t>
            </a:r>
            <a:r>
              <a:rPr lang="en-US" dirty="0"/>
              <a:t> – “20 As for what was sown on rocky ground, this is the one who hears the word and immediately receives it with joy, 21 yet he has no root in himself, but endures for a while, and when tribulation or persecution arises on account of the word, </a:t>
            </a:r>
            <a:r>
              <a:rPr lang="en-US" b="1" dirty="0"/>
              <a:t>immediately he falls away</a:t>
            </a:r>
            <a:r>
              <a:rPr lang="en-US" dirty="0"/>
              <a:t>.”</a:t>
            </a:r>
          </a:p>
          <a:p>
            <a:endParaRPr lang="en-US" dirty="0"/>
          </a:p>
          <a:p>
            <a:r>
              <a:rPr lang="en-US" b="1" dirty="0"/>
              <a:t>II Timothy 4:10</a:t>
            </a:r>
            <a:r>
              <a:rPr lang="en-US" dirty="0"/>
              <a:t> – “For Demas, </a:t>
            </a:r>
            <a:r>
              <a:rPr lang="en-US" b="1" dirty="0"/>
              <a:t>in love with this present world</a:t>
            </a:r>
            <a:r>
              <a:rPr lang="en-US" dirty="0"/>
              <a:t>, has deserted me and gone to Thessalonica. Crescens has gone to Galatia, Titus to Dalmatia.”</a:t>
            </a:r>
          </a:p>
          <a:p>
            <a:endParaRPr lang="en-US" dirty="0"/>
          </a:p>
          <a:p>
            <a:r>
              <a:rPr lang="en-US" b="1" dirty="0"/>
              <a:t>Revelation 2:2-5</a:t>
            </a:r>
            <a:r>
              <a:rPr lang="en-US" dirty="0"/>
              <a:t> – “2 I know your works, your toil and your patient endurance, and how you cannot bear with those who are evil, but have tested those who call themselves apostles and are not, and found them to be false. 3 I know you are enduring patiently and bearing up for my name's sake, and you have not grown weary. 4 But I have this against you, that you have </a:t>
            </a:r>
            <a:r>
              <a:rPr lang="en-US" b="1" dirty="0"/>
              <a:t>abandoned the love you had at first</a:t>
            </a:r>
            <a:r>
              <a:rPr lang="en-US" dirty="0"/>
              <a:t>. 5 Remember therefore from where you have fallen; repent, and do the works you did at first. If not, I will come to you and remove your lampstand from its place, unless you repent.”</a:t>
            </a:r>
          </a:p>
        </p:txBody>
      </p:sp>
      <p:sp>
        <p:nvSpPr>
          <p:cNvPr id="4" name="Slide Number Placeholder 3"/>
          <p:cNvSpPr>
            <a:spLocks noGrp="1"/>
          </p:cNvSpPr>
          <p:nvPr>
            <p:ph type="sldNum" sz="quarter" idx="5"/>
          </p:nvPr>
        </p:nvSpPr>
        <p:spPr/>
        <p:txBody>
          <a:bodyPr/>
          <a:lstStyle/>
          <a:p>
            <a:fld id="{893FCF0B-4258-4E79-A9DB-1640FA875196}" type="slidenum">
              <a:rPr lang="en-US" smtClean="0"/>
              <a:t>11</a:t>
            </a:fld>
            <a:endParaRPr lang="en-US"/>
          </a:p>
        </p:txBody>
      </p:sp>
      <p:sp>
        <p:nvSpPr>
          <p:cNvPr id="5" name="Date Placeholder 4">
            <a:extLst>
              <a:ext uri="{FF2B5EF4-FFF2-40B4-BE49-F238E27FC236}">
                <a16:creationId xmlns:a16="http://schemas.microsoft.com/office/drawing/2014/main" id="{D368DABA-22AA-9BAF-F4BF-8032A064FCE1}"/>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9DEF14A7-E146-CD22-EDD3-11BB9701E95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0067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10:8</a:t>
            </a:r>
            <a:r>
              <a:rPr lang="en-US" dirty="0"/>
              <a:t> – “But what does it say? ‘</a:t>
            </a:r>
            <a:r>
              <a:rPr lang="en-US" b="1" dirty="0"/>
              <a:t>The word is near you</a:t>
            </a:r>
            <a:r>
              <a:rPr lang="en-US" dirty="0"/>
              <a:t>, in your mouth and in your heart’ (that is, the word of faith that we proclaim)”</a:t>
            </a:r>
          </a:p>
          <a:p>
            <a:r>
              <a:rPr lang="en-US" b="1" dirty="0"/>
              <a:t>Romans 10:11</a:t>
            </a:r>
            <a:r>
              <a:rPr lang="en-US" dirty="0"/>
              <a:t> – “For the Scripture says, ‘</a:t>
            </a:r>
            <a:r>
              <a:rPr lang="en-US" b="1" dirty="0"/>
              <a:t>Everyone who believes in him will not be put to shame</a:t>
            </a:r>
            <a:r>
              <a:rPr lang="en-US" dirty="0"/>
              <a:t>.’”</a:t>
            </a:r>
          </a:p>
        </p:txBody>
      </p:sp>
      <p:sp>
        <p:nvSpPr>
          <p:cNvPr id="4" name="Slide Number Placeholder 3"/>
          <p:cNvSpPr>
            <a:spLocks noGrp="1"/>
          </p:cNvSpPr>
          <p:nvPr>
            <p:ph type="sldNum" sz="quarter" idx="5"/>
          </p:nvPr>
        </p:nvSpPr>
        <p:spPr/>
        <p:txBody>
          <a:bodyPr/>
          <a:lstStyle/>
          <a:p>
            <a:pPr defTabSz="1550147" fontAlgn="base">
              <a:spcBef>
                <a:spcPct val="0"/>
              </a:spcBef>
              <a:spcAft>
                <a:spcPct val="0"/>
              </a:spcAft>
              <a:defRPr/>
            </a:pPr>
            <a:fld id="{3AF42B02-11F3-4BD2-B2E3-53F42D06C240}" type="slidenum">
              <a:rPr lang="en-US" altLang="en-US" sz="2100">
                <a:latin typeface="Arial" panose="020B0604020202020204" pitchFamily="34" charset="0"/>
              </a:rPr>
              <a:pPr defTabSz="1550147" fontAlgn="base">
                <a:spcBef>
                  <a:spcPct val="0"/>
                </a:spcBef>
                <a:spcAft>
                  <a:spcPct val="0"/>
                </a:spcAft>
                <a:defRPr/>
              </a:pPr>
              <a:t>13</a:t>
            </a:fld>
            <a:endParaRPr lang="en-US" altLang="en-US" sz="2100">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1550147" fontAlgn="base">
              <a:spcBef>
                <a:spcPct val="0"/>
              </a:spcBef>
              <a:spcAft>
                <a:spcPct val="0"/>
              </a:spcAft>
              <a:defRPr/>
            </a:pPr>
            <a:r>
              <a:rPr lang="en-US" altLang="en-US" sz="2100">
                <a:latin typeface="Arial" panose="020B0604020202020204" pitchFamily="34" charset="0"/>
              </a:rPr>
              <a:t>6/23/2024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1550147" fontAlgn="base">
              <a:spcBef>
                <a:spcPct val="0"/>
              </a:spcBef>
              <a:spcAft>
                <a:spcPct val="0"/>
              </a:spcAft>
              <a:defRPr/>
            </a:pPr>
            <a:r>
              <a:rPr lang="en-US" altLang="en-US" sz="2100">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3:19</a:t>
            </a:r>
            <a:r>
              <a:rPr lang="en-US" dirty="0"/>
              <a:t> – “Repent therefore, and turn again, </a:t>
            </a:r>
            <a:r>
              <a:rPr lang="en-US" b="1" dirty="0"/>
              <a:t>that your sins may be blotted out</a:t>
            </a:r>
            <a:r>
              <a:rPr lang="en-US" dirty="0"/>
              <a:t>”</a:t>
            </a:r>
          </a:p>
          <a:p>
            <a:endParaRPr lang="en-US" b="0" dirty="0"/>
          </a:p>
          <a:p>
            <a:r>
              <a:rPr lang="en-US" b="1" dirty="0"/>
              <a:t>Romans 10:10</a:t>
            </a:r>
            <a:r>
              <a:rPr lang="en-US" b="0" dirty="0"/>
              <a:t> – “For with the heart one believes and is justified, and with the mouth one confesses and is saved.”</a:t>
            </a:r>
          </a:p>
        </p:txBody>
      </p:sp>
      <p:sp>
        <p:nvSpPr>
          <p:cNvPr id="4" name="Slide Number Placeholder 3"/>
          <p:cNvSpPr>
            <a:spLocks noGrp="1"/>
          </p:cNvSpPr>
          <p:nvPr>
            <p:ph type="sldNum" sz="quarter" idx="5"/>
          </p:nvPr>
        </p:nvSpPr>
        <p:spPr/>
        <p:txBody>
          <a:bodyPr/>
          <a:lstStyle/>
          <a:p>
            <a:pPr defTabSz="1550147" fontAlgn="base">
              <a:spcBef>
                <a:spcPct val="0"/>
              </a:spcBef>
              <a:spcAft>
                <a:spcPct val="0"/>
              </a:spcAft>
              <a:defRPr/>
            </a:pPr>
            <a:fld id="{3AF42B02-11F3-4BD2-B2E3-53F42D06C240}" type="slidenum">
              <a:rPr lang="en-US" altLang="en-US" sz="2100">
                <a:latin typeface="Arial" panose="020B0604020202020204" pitchFamily="34" charset="0"/>
              </a:rPr>
              <a:pPr defTabSz="1550147" fontAlgn="base">
                <a:spcBef>
                  <a:spcPct val="0"/>
                </a:spcBef>
                <a:spcAft>
                  <a:spcPct val="0"/>
                </a:spcAft>
                <a:defRPr/>
              </a:pPr>
              <a:t>14</a:t>
            </a:fld>
            <a:endParaRPr lang="en-US" altLang="en-US" sz="2100">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1550147" fontAlgn="base">
              <a:spcBef>
                <a:spcPct val="0"/>
              </a:spcBef>
              <a:spcAft>
                <a:spcPct val="0"/>
              </a:spcAft>
              <a:defRPr/>
            </a:pPr>
            <a:r>
              <a:rPr lang="en-US" altLang="en-US" sz="2100">
                <a:latin typeface="Arial" panose="020B0604020202020204" pitchFamily="34" charset="0"/>
              </a:rPr>
              <a:t>6/23/2024 am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1550147" fontAlgn="base">
              <a:spcBef>
                <a:spcPct val="0"/>
              </a:spcBef>
              <a:spcAft>
                <a:spcPct val="0"/>
              </a:spcAft>
              <a:defRPr/>
            </a:pPr>
            <a:r>
              <a:rPr lang="en-US" altLang="en-US" sz="2100">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2:38</a:t>
            </a:r>
            <a:r>
              <a:rPr lang="en-US" dirty="0"/>
              <a:t> – “And Peter said to them, ‘Repent and be baptized </a:t>
            </a:r>
            <a:r>
              <a:rPr lang="en-US" b="1" dirty="0"/>
              <a:t>every one of you</a:t>
            </a:r>
            <a:r>
              <a:rPr lang="en-US" dirty="0"/>
              <a:t> in the name of Jesus Christ for the forgiveness of your sins, and you will receive the gift of the Holy Spirit.’”</a:t>
            </a:r>
          </a:p>
          <a:p>
            <a:endParaRPr lang="en-US" dirty="0"/>
          </a:p>
          <a:p>
            <a:pPr defTabSz="1431913">
              <a:defRPr/>
            </a:pPr>
            <a:r>
              <a:rPr lang="en-US" b="1" dirty="0"/>
              <a:t>Hebrews 3:12-14</a:t>
            </a:r>
            <a:r>
              <a:rPr lang="en-US" dirty="0"/>
              <a:t> – “12 Take care, brothers, lest there be in any of you an evil, unbelieving heart, </a:t>
            </a:r>
            <a:r>
              <a:rPr lang="en-US" b="1" dirty="0"/>
              <a:t>leading you to fall away from the living God</a:t>
            </a:r>
            <a:r>
              <a:rPr lang="en-US" dirty="0"/>
              <a:t>. 13 But exhort one another every day, as long as it is called ‘today, that none of you may be hardened by the deceitfulness of sin. 14 For we share in Christ, if indeed we </a:t>
            </a:r>
            <a:r>
              <a:rPr lang="en-US" b="1" dirty="0"/>
              <a:t>hold our original confidence</a:t>
            </a:r>
            <a:r>
              <a:rPr lang="en-US" dirty="0"/>
              <a:t> firm to the end.”</a:t>
            </a:r>
          </a:p>
        </p:txBody>
      </p:sp>
      <p:sp>
        <p:nvSpPr>
          <p:cNvPr id="4" name="Slide Number Placeholder 3"/>
          <p:cNvSpPr>
            <a:spLocks noGrp="1"/>
          </p:cNvSpPr>
          <p:nvPr>
            <p:ph type="sldNum" sz="quarter" idx="5"/>
          </p:nvPr>
        </p:nvSpPr>
        <p:spPr/>
        <p:txBody>
          <a:bodyPr/>
          <a:lstStyle/>
          <a:p>
            <a:pPr defTabSz="1550147" fontAlgn="base">
              <a:spcBef>
                <a:spcPct val="0"/>
              </a:spcBef>
              <a:spcAft>
                <a:spcPct val="0"/>
              </a:spcAft>
              <a:defRPr/>
            </a:pPr>
            <a:fld id="{3AF42B02-11F3-4BD2-B2E3-53F42D06C240}" type="slidenum">
              <a:rPr lang="en-US" altLang="en-US" sz="2100">
                <a:latin typeface="Arial" panose="020B0604020202020204" pitchFamily="34" charset="0"/>
              </a:rPr>
              <a:pPr defTabSz="1550147" fontAlgn="base">
                <a:spcBef>
                  <a:spcPct val="0"/>
                </a:spcBef>
                <a:spcAft>
                  <a:spcPct val="0"/>
                </a:spcAft>
                <a:defRPr/>
              </a:pPr>
              <a:t>15</a:t>
            </a:fld>
            <a:endParaRPr lang="en-US" altLang="en-US" sz="2100">
              <a:latin typeface="Arial" panose="020B0604020202020204" pitchFamily="34" charset="0"/>
            </a:endParaRPr>
          </a:p>
        </p:txBody>
      </p:sp>
      <p:sp>
        <p:nvSpPr>
          <p:cNvPr id="5" name="Date Placeholder 4">
            <a:extLst>
              <a:ext uri="{FF2B5EF4-FFF2-40B4-BE49-F238E27FC236}">
                <a16:creationId xmlns:a16="http://schemas.microsoft.com/office/drawing/2014/main" id="{58F7F3AB-5BD9-D0A3-0CE3-C9CEB5D50DD5}"/>
              </a:ext>
            </a:extLst>
          </p:cNvPr>
          <p:cNvSpPr>
            <a:spLocks noGrp="1"/>
          </p:cNvSpPr>
          <p:nvPr>
            <p:ph type="dt" idx="1"/>
          </p:nvPr>
        </p:nvSpPr>
        <p:spPr/>
        <p:txBody>
          <a:bodyPr/>
          <a:lstStyle/>
          <a:p>
            <a:pPr defTabSz="1550147" fontAlgn="base">
              <a:spcBef>
                <a:spcPct val="0"/>
              </a:spcBef>
              <a:spcAft>
                <a:spcPct val="0"/>
              </a:spcAft>
              <a:defRPr/>
            </a:pPr>
            <a:r>
              <a:rPr lang="en-US" altLang="en-US" sz="2100">
                <a:latin typeface="Arial" panose="020B0604020202020204" pitchFamily="34" charset="0"/>
              </a:rPr>
              <a:t>6/23/2024 am</a:t>
            </a:r>
          </a:p>
        </p:txBody>
      </p:sp>
      <p:sp>
        <p:nvSpPr>
          <p:cNvPr id="6" name="Footer Placeholder 5">
            <a:extLst>
              <a:ext uri="{FF2B5EF4-FFF2-40B4-BE49-F238E27FC236}">
                <a16:creationId xmlns:a16="http://schemas.microsoft.com/office/drawing/2014/main" id="{A4D5B93B-4117-496C-590B-7F72E7268852}"/>
              </a:ext>
            </a:extLst>
          </p:cNvPr>
          <p:cNvSpPr>
            <a:spLocks noGrp="1"/>
          </p:cNvSpPr>
          <p:nvPr>
            <p:ph type="ftr" sz="quarter" idx="4"/>
          </p:nvPr>
        </p:nvSpPr>
        <p:spPr/>
        <p:txBody>
          <a:bodyPr/>
          <a:lstStyle/>
          <a:p>
            <a:pPr defTabSz="1550147" fontAlgn="base">
              <a:spcBef>
                <a:spcPct val="0"/>
              </a:spcBef>
              <a:spcAft>
                <a:spcPct val="0"/>
              </a:spcAft>
              <a:defRPr/>
            </a:pPr>
            <a:r>
              <a:rPr lang="en-US" altLang="en-US" sz="2100">
                <a:latin typeface="Arial" panose="020B0604020202020204" pitchFamily="34" charset="0"/>
              </a:rPr>
              <a:t>Richard Lidh</a:t>
            </a:r>
          </a:p>
        </p:txBody>
      </p:sp>
    </p:spTree>
    <p:extLst>
      <p:ext uri="{BB962C8B-B14F-4D97-AF65-F5344CB8AC3E}">
        <p14:creationId xmlns:p14="http://schemas.microsoft.com/office/powerpoint/2010/main" val="416379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Thessalonians 3:6-12</a:t>
            </a:r>
            <a:r>
              <a:rPr lang="en-US" dirty="0"/>
              <a:t> – “6 Now we command you, brothers, in the name of our Lord Jesus Christ, that you keep away from any brother who is walking in idleness and not in accord with the tradition that you received from us. 7 For you yourselves know how you ought to imitate us, because we were not idle when we were with you, 8 nor did we eat anyone's bread without paying for it, but </a:t>
            </a:r>
            <a:r>
              <a:rPr lang="en-US" b="1" dirty="0"/>
              <a:t>with toil and labor we worked night and day</a:t>
            </a:r>
            <a:r>
              <a:rPr lang="en-US" dirty="0"/>
              <a:t>, that we might not be a burden to any of you. 9 It was not because we do not have that right, but to give you in ourselves an example to imitate. 10 For even when we were with you, we would give you this command: If anyone is not willing to work, let him not eat. 11 For we hear that some among you walk in idleness, not busy at work, but busybodies. 12 Now </a:t>
            </a:r>
            <a:r>
              <a:rPr lang="en-US" b="1" dirty="0"/>
              <a:t>such persons we command and encourage</a:t>
            </a:r>
            <a:r>
              <a:rPr lang="en-US" dirty="0"/>
              <a:t> in the Lord Jesus Christ to do their work quietly and to earn their own living.”</a:t>
            </a:r>
          </a:p>
          <a:p>
            <a:endParaRPr lang="en-US" dirty="0"/>
          </a:p>
          <a:p>
            <a:r>
              <a:rPr lang="en-US" b="1" dirty="0"/>
              <a:t>I Timothy 5:8</a:t>
            </a:r>
            <a:r>
              <a:rPr lang="en-US" dirty="0"/>
              <a:t> – “But </a:t>
            </a:r>
            <a:r>
              <a:rPr lang="en-US" b="1" dirty="0"/>
              <a:t>if anyone does not provide</a:t>
            </a:r>
            <a:r>
              <a:rPr lang="en-US" dirty="0"/>
              <a:t> for his relatives, and especially for members of his household, he has </a:t>
            </a:r>
            <a:r>
              <a:rPr lang="en-US" b="1" dirty="0"/>
              <a:t>denied the faith</a:t>
            </a:r>
            <a:r>
              <a:rPr lang="en-US" dirty="0"/>
              <a:t> and is </a:t>
            </a:r>
            <a:r>
              <a:rPr lang="en-US" b="1" dirty="0"/>
              <a:t>worse than an unbeliever</a:t>
            </a:r>
            <a:r>
              <a:rPr lang="en-US" dirty="0"/>
              <a:t>.”</a:t>
            </a:r>
          </a:p>
          <a:p>
            <a:endParaRPr lang="en-US" dirty="0"/>
          </a:p>
          <a:p>
            <a:r>
              <a:rPr lang="en-US" b="1" dirty="0"/>
              <a:t>Ecclesiastes 5:18-20</a:t>
            </a:r>
            <a:r>
              <a:rPr lang="en-US" dirty="0"/>
              <a:t> – “18 Behold, what I have seen to be good and fitting is to eat and drink and </a:t>
            </a:r>
            <a:r>
              <a:rPr lang="en-US" b="1" dirty="0"/>
              <a:t>find enjoyment in all the toil</a:t>
            </a:r>
            <a:r>
              <a:rPr lang="en-US" dirty="0"/>
              <a:t> with which one toils under the sun the few days of his life that God has given him, for this is his lot. 19 Everyone also to whom God has given wealth and possessions and power to enjoy them, and to accept his lot and </a:t>
            </a:r>
            <a:r>
              <a:rPr lang="en-US" b="1" dirty="0"/>
              <a:t>rejoice in his toil</a:t>
            </a:r>
            <a:r>
              <a:rPr lang="en-US" dirty="0"/>
              <a:t> – this is the gift of God. 20 For he will not much remember the days of his life because God keeps him occupied with joy in his heart.”</a:t>
            </a:r>
          </a:p>
          <a:p>
            <a:endParaRPr lang="en-US" dirty="0"/>
          </a:p>
          <a:p>
            <a:r>
              <a:rPr lang="en-US" b="1" dirty="0"/>
              <a:t>Ecclesiastes 2:18-23</a:t>
            </a:r>
            <a:r>
              <a:rPr lang="en-US" dirty="0"/>
              <a:t> – “18 I </a:t>
            </a:r>
            <a:r>
              <a:rPr lang="en-US" b="1" dirty="0"/>
              <a:t>hated all my toil</a:t>
            </a:r>
            <a:r>
              <a:rPr lang="en-US" dirty="0"/>
              <a:t> in which I toil under the sun, seeing that I must leave it to the man who will come after me, 19 and who knows whether he will be wise or a fool? Yet he will be master of all for which I toiled and used my wisdom under the sun. This also is vanity. 20 So I turned about and gave my heart up to despair over all </a:t>
            </a:r>
            <a:r>
              <a:rPr lang="en-US" b="1" dirty="0"/>
              <a:t>the toil of my labors under the sun</a:t>
            </a:r>
            <a:r>
              <a:rPr lang="en-US" dirty="0"/>
              <a:t>, 21 because sometimes a person who has </a:t>
            </a:r>
            <a:r>
              <a:rPr lang="en-US" b="1" dirty="0"/>
              <a:t>toiled with wisdom and knowledge and skill</a:t>
            </a:r>
            <a:r>
              <a:rPr lang="en-US" dirty="0"/>
              <a:t> must leave everything to be enjoyed by someone who did not toil for it. This also is vanity and a great evil. 22 What has a man from all the toil and striving of heart with which he toils beneath the sun? 23 For all his days are full of sorrow, and his work is a vexation. Even in the night his heart does not rest. This also is vanity.”</a:t>
            </a:r>
          </a:p>
          <a:p>
            <a:endParaRPr lang="en-US" dirty="0"/>
          </a:p>
          <a:p>
            <a:r>
              <a:rPr lang="en-US" b="1" dirty="0"/>
              <a:t>James 4:13-17</a:t>
            </a:r>
            <a:r>
              <a:rPr lang="en-US" dirty="0"/>
              <a:t> – “13 Come now, you who say, ‘Today or tomorrow we will go into such and such a town and spend a year there and trade and make a profit’ – 14 yet you do not know what tomorrow will bring. What is your life? For </a:t>
            </a:r>
            <a:r>
              <a:rPr lang="en-US" b="1" dirty="0"/>
              <a:t>you are a mist that appears for a little time and then vanishes</a:t>
            </a:r>
            <a:r>
              <a:rPr lang="en-US" dirty="0"/>
              <a:t>. 15 Instead you ought to say, ‘If the Lord wills, we will live and do this or that.’ 16 As it is, you boast in your arrogance. All such boasting is evil. 17 So whoever knows the right thing to do and fails to do it, for him it is sin.”</a:t>
            </a:r>
          </a:p>
        </p:txBody>
      </p:sp>
      <p:sp>
        <p:nvSpPr>
          <p:cNvPr id="4" name="Slide Number Placeholder 3"/>
          <p:cNvSpPr>
            <a:spLocks noGrp="1"/>
          </p:cNvSpPr>
          <p:nvPr>
            <p:ph type="sldNum" sz="quarter" idx="5"/>
          </p:nvPr>
        </p:nvSpPr>
        <p:spPr/>
        <p:txBody>
          <a:bodyPr/>
          <a:lstStyle/>
          <a:p>
            <a:fld id="{893FCF0B-4258-4E79-A9DB-1640FA875196}" type="slidenum">
              <a:rPr lang="en-US" smtClean="0"/>
              <a:t>2</a:t>
            </a:fld>
            <a:endParaRPr lang="en-US"/>
          </a:p>
        </p:txBody>
      </p:sp>
      <p:sp>
        <p:nvSpPr>
          <p:cNvPr id="5" name="Date Placeholder 4">
            <a:extLst>
              <a:ext uri="{FF2B5EF4-FFF2-40B4-BE49-F238E27FC236}">
                <a16:creationId xmlns:a16="http://schemas.microsoft.com/office/drawing/2014/main" id="{4AF638C6-B406-73C3-0F61-A2F482D52822}"/>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AA79B450-9E08-9C73-CD45-308215B81E0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83502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Ecclesiastes 2:13</a:t>
            </a:r>
            <a:r>
              <a:rPr lang="en-US" dirty="0"/>
              <a:t> – “Then I saw that there is </a:t>
            </a:r>
            <a:r>
              <a:rPr lang="en-US" b="1" dirty="0"/>
              <a:t>more gain in wisdom</a:t>
            </a:r>
            <a:r>
              <a:rPr lang="en-US" dirty="0"/>
              <a:t> than in folly, as there is more gain in light than in darkness.”</a:t>
            </a:r>
          </a:p>
          <a:p>
            <a:endParaRPr lang="en-US" dirty="0"/>
          </a:p>
          <a:p>
            <a:r>
              <a:rPr lang="en-US" b="1" dirty="0"/>
              <a:t>Ecclesiastes 7:11-12</a:t>
            </a:r>
            <a:r>
              <a:rPr lang="en-US" dirty="0"/>
              <a:t> – “11 Wisdom is good with an inheritance, an advantage to those who see the sun. 12 For the protection of wisdom is like the protection of money, and the advantage of knowledge is that </a:t>
            </a:r>
            <a:r>
              <a:rPr lang="en-US" b="1" dirty="0"/>
              <a:t>wisdom preserves the life</a:t>
            </a:r>
            <a:r>
              <a:rPr lang="en-US" dirty="0"/>
              <a:t> of him who has it.”</a:t>
            </a:r>
          </a:p>
          <a:p>
            <a:endParaRPr lang="en-US" dirty="0"/>
          </a:p>
          <a:p>
            <a:r>
              <a:rPr lang="en-US" b="1" dirty="0"/>
              <a:t>Ecclesiastes 9:16-18</a:t>
            </a:r>
            <a:r>
              <a:rPr lang="en-US" dirty="0"/>
              <a:t> – “16 But I say that </a:t>
            </a:r>
            <a:r>
              <a:rPr lang="en-US" b="1" dirty="0"/>
              <a:t>wisdom is better than might</a:t>
            </a:r>
            <a:r>
              <a:rPr lang="en-US" dirty="0"/>
              <a:t>, though the poor man's wisdom is despised and his words are not heard. 17 The words of the wise heard in quiet are better than the shouting of a ruler among fools. 18 Wisdom is better than weapons of war, but one sinner destroys much good.”</a:t>
            </a:r>
          </a:p>
          <a:p>
            <a:endParaRPr lang="en-US" dirty="0"/>
          </a:p>
          <a:p>
            <a:r>
              <a:rPr lang="en-US" b="1" dirty="0"/>
              <a:t>Ecclesiastes 2:12-16</a:t>
            </a:r>
            <a:r>
              <a:rPr lang="en-US" dirty="0"/>
              <a:t> – “12 So I turned to consider wisdom and madness and folly. For what can the man do who comes after the king? Only what has already been done. 13 Then I saw that there is more gain in wisdom than in folly, as there is more gain in light than in darkness. 14 The wise person has his eyes in his head, but the fool walks in darkness. And yet I perceived that the same event happens to all of them. 15 Then I said in my heart, ‘What happens to the fool will happen to me also. Why then have I been so very wise?’ And I said in my heart that this also is vanity. 16 For of the wise as of the fool there is no enduring remembrance, seeing that in the days to come all will have been long forgotten. How </a:t>
            </a:r>
            <a:r>
              <a:rPr lang="en-US" b="1" dirty="0"/>
              <a:t>the wise dies just like the fool</a:t>
            </a:r>
            <a:r>
              <a:rPr lang="en-US" dirty="0"/>
              <a:t>!”</a:t>
            </a:r>
          </a:p>
          <a:p>
            <a:endParaRPr lang="en-US" dirty="0"/>
          </a:p>
          <a:p>
            <a:r>
              <a:rPr lang="en-US" b="1" dirty="0"/>
              <a:t>Ecclesiastes 12:12</a:t>
            </a:r>
            <a:r>
              <a:rPr lang="en-US" dirty="0"/>
              <a:t> – “My son, beware of anything beyond these. Of making many books there is no end, and </a:t>
            </a:r>
            <a:r>
              <a:rPr lang="en-US" b="1" dirty="0"/>
              <a:t>much study is a weariness</a:t>
            </a:r>
            <a:r>
              <a:rPr lang="en-US" dirty="0"/>
              <a:t> of the flesh.”</a:t>
            </a:r>
          </a:p>
        </p:txBody>
      </p:sp>
      <p:sp>
        <p:nvSpPr>
          <p:cNvPr id="4" name="Slide Number Placeholder 3"/>
          <p:cNvSpPr>
            <a:spLocks noGrp="1"/>
          </p:cNvSpPr>
          <p:nvPr>
            <p:ph type="sldNum" sz="quarter" idx="5"/>
          </p:nvPr>
        </p:nvSpPr>
        <p:spPr/>
        <p:txBody>
          <a:bodyPr/>
          <a:lstStyle/>
          <a:p>
            <a:fld id="{893FCF0B-4258-4E79-A9DB-1640FA875196}" type="slidenum">
              <a:rPr lang="en-US" smtClean="0"/>
              <a:t>3</a:t>
            </a:fld>
            <a:endParaRPr lang="en-US"/>
          </a:p>
        </p:txBody>
      </p:sp>
      <p:sp>
        <p:nvSpPr>
          <p:cNvPr id="5" name="Date Placeholder 4">
            <a:extLst>
              <a:ext uri="{FF2B5EF4-FFF2-40B4-BE49-F238E27FC236}">
                <a16:creationId xmlns:a16="http://schemas.microsoft.com/office/drawing/2014/main" id="{2D30CFC6-96BA-DD9A-321F-ED6CA84550B8}"/>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C98B548B-E767-EC04-F587-05CE813D468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37960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6:25, 31</a:t>
            </a:r>
            <a:r>
              <a:rPr lang="en-US" dirty="0"/>
              <a:t> – “25 Therefore I tell you, </a:t>
            </a:r>
            <a:r>
              <a:rPr lang="en-US" b="1" dirty="0"/>
              <a:t>do not be anxious</a:t>
            </a:r>
            <a:r>
              <a:rPr lang="en-US" dirty="0"/>
              <a:t> about your life, what you will eat or what you will drink, nor about your body, what you will put on. Is not life more than food, and the body more than clothing? … 31 Therefore do not be anxious, saying, ‘</a:t>
            </a:r>
            <a:r>
              <a:rPr lang="en-US" b="1" dirty="0"/>
              <a:t>What shall we eat</a:t>
            </a:r>
            <a:r>
              <a:rPr lang="en-US" dirty="0"/>
              <a:t>?' or '</a:t>
            </a:r>
            <a:r>
              <a:rPr lang="en-US" b="1" dirty="0"/>
              <a:t>What shall we drink</a:t>
            </a:r>
            <a:r>
              <a:rPr lang="en-US" dirty="0"/>
              <a:t>?' or '</a:t>
            </a:r>
            <a:r>
              <a:rPr lang="en-US" b="1" dirty="0"/>
              <a:t>What shall we wear</a:t>
            </a:r>
            <a:r>
              <a:rPr lang="en-US" dirty="0"/>
              <a:t>?’”</a:t>
            </a:r>
          </a:p>
          <a:p>
            <a:endParaRPr lang="en-US" dirty="0"/>
          </a:p>
          <a:p>
            <a:r>
              <a:rPr lang="en-US" b="1" dirty="0"/>
              <a:t>Matthew 6:34</a:t>
            </a:r>
            <a:r>
              <a:rPr lang="en-US" dirty="0"/>
              <a:t> – “Therefore </a:t>
            </a:r>
            <a:r>
              <a:rPr lang="en-US" b="1" dirty="0"/>
              <a:t>do not be anxious</a:t>
            </a:r>
            <a:r>
              <a:rPr lang="en-US" dirty="0"/>
              <a:t> about tomorrow, for tomorrow will be anxious for itself. </a:t>
            </a:r>
            <a:r>
              <a:rPr lang="en-US" b="1" dirty="0"/>
              <a:t>Sufficient for the day is its own trouble</a:t>
            </a:r>
            <a:r>
              <a:rPr lang="en-US" dirty="0"/>
              <a:t>.”</a:t>
            </a:r>
          </a:p>
          <a:p>
            <a:endParaRPr lang="en-US" dirty="0"/>
          </a:p>
          <a:p>
            <a:r>
              <a:rPr lang="en-US" b="1" dirty="0"/>
              <a:t>Matthew 6:27</a:t>
            </a:r>
            <a:r>
              <a:rPr lang="en-US" dirty="0"/>
              <a:t> – “And </a:t>
            </a:r>
            <a:r>
              <a:rPr lang="en-US" b="1" dirty="0"/>
              <a:t>which of you by being anxious can add a single hour</a:t>
            </a:r>
            <a:r>
              <a:rPr lang="en-US" dirty="0"/>
              <a:t> to his span of life?”</a:t>
            </a:r>
          </a:p>
        </p:txBody>
      </p:sp>
      <p:sp>
        <p:nvSpPr>
          <p:cNvPr id="4" name="Slide Number Placeholder 3"/>
          <p:cNvSpPr>
            <a:spLocks noGrp="1"/>
          </p:cNvSpPr>
          <p:nvPr>
            <p:ph type="sldNum" sz="quarter" idx="5"/>
          </p:nvPr>
        </p:nvSpPr>
        <p:spPr/>
        <p:txBody>
          <a:bodyPr/>
          <a:lstStyle/>
          <a:p>
            <a:fld id="{893FCF0B-4258-4E79-A9DB-1640FA875196}" type="slidenum">
              <a:rPr lang="en-US" smtClean="0"/>
              <a:t>4</a:t>
            </a:fld>
            <a:endParaRPr lang="en-US"/>
          </a:p>
        </p:txBody>
      </p:sp>
      <p:sp>
        <p:nvSpPr>
          <p:cNvPr id="5" name="Date Placeholder 4">
            <a:extLst>
              <a:ext uri="{FF2B5EF4-FFF2-40B4-BE49-F238E27FC236}">
                <a16:creationId xmlns:a16="http://schemas.microsoft.com/office/drawing/2014/main" id="{2A34DCAB-19EA-458E-1423-856D320FE606}"/>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04C98286-5261-898E-3821-E9CD87FBEE0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5426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Corinthians 6:12</a:t>
            </a:r>
            <a:r>
              <a:rPr lang="en-US" dirty="0"/>
              <a:t> – “12 All things are lawful for me, but not all things are helpful. All things are lawful for me, but </a:t>
            </a:r>
            <a:r>
              <a:rPr lang="en-US" b="1" dirty="0"/>
              <a:t>I will not be enslaved by anything</a:t>
            </a:r>
            <a:r>
              <a:rPr lang="en-US" dirty="0"/>
              <a:t>.”</a:t>
            </a:r>
          </a:p>
          <a:p>
            <a:endParaRPr lang="en-US" dirty="0"/>
          </a:p>
          <a:p>
            <a:r>
              <a:rPr lang="en-US" b="1" dirty="0"/>
              <a:t>Hebrews 12:1-2</a:t>
            </a:r>
            <a:r>
              <a:rPr lang="en-US" dirty="0"/>
              <a:t> – “1 Therefore, since we are surrounded by so great a cloud of witnesses, </a:t>
            </a:r>
            <a:r>
              <a:rPr lang="en-US" b="1" dirty="0"/>
              <a:t>let us also lay aside every weight</a:t>
            </a:r>
            <a:r>
              <a:rPr lang="en-US" dirty="0"/>
              <a:t>, and sin which clings so closely, and let us run with endurance the race that is set before us, 2 looking to Jesus, the founder and perfecter of our faith, who for the joy that was set before him endured the cross, despising the shame, and is seated at the right hand of the throne of God.”</a:t>
            </a:r>
          </a:p>
          <a:p>
            <a:endParaRPr lang="en-US" dirty="0"/>
          </a:p>
          <a:p>
            <a:r>
              <a:rPr lang="en-US" b="1" dirty="0"/>
              <a:t>Romans 14:1-4</a:t>
            </a:r>
            <a:r>
              <a:rPr lang="en-US" dirty="0"/>
              <a:t> – “1 As for the one who is weak in faith, welcome him, </a:t>
            </a:r>
            <a:r>
              <a:rPr lang="en-US" b="1" dirty="0"/>
              <a:t>but not to quarrel over opinions</a:t>
            </a:r>
            <a:r>
              <a:rPr lang="en-US" dirty="0"/>
              <a:t>. 2 One person believes he may eat anything, while the weak person eats only vegetables. 3 Let not the one who eats despise the one who abstains, and let not the one who abstains pass judgment on the one who eats, for God has welcomed him. 4 Who are you to pass judgment on the servant of another? It is before his own master that he stands or falls. And he will be upheld, for the Lord is able to make him stand.”</a:t>
            </a:r>
          </a:p>
          <a:p>
            <a:endParaRPr lang="en-US" dirty="0"/>
          </a:p>
          <a:p>
            <a:r>
              <a:rPr lang="en-US" b="1" dirty="0"/>
              <a:t>I Corinthians 8:8-9</a:t>
            </a:r>
            <a:r>
              <a:rPr lang="en-US" dirty="0"/>
              <a:t> – “8 Food </a:t>
            </a:r>
            <a:r>
              <a:rPr lang="en-US" b="1" dirty="0"/>
              <a:t>will not commend us to God</a:t>
            </a:r>
            <a:r>
              <a:rPr lang="en-US" dirty="0"/>
              <a:t>. We are no worse off if we do not eat, and no better off if we do. 9 But take care that this right of yours does not somehow become a stumbling block to the weak.”</a:t>
            </a:r>
          </a:p>
          <a:p>
            <a:endParaRPr lang="en-US" dirty="0"/>
          </a:p>
          <a:p>
            <a:r>
              <a:rPr lang="en-US" b="1" dirty="0"/>
              <a:t>Galatians 6:15</a:t>
            </a:r>
            <a:r>
              <a:rPr lang="en-US" dirty="0"/>
              <a:t> – “For neither circumcision counts for anything, nor uncircumcision, but </a:t>
            </a:r>
            <a:r>
              <a:rPr lang="en-US" b="1" dirty="0"/>
              <a:t>a new creation</a:t>
            </a:r>
            <a:r>
              <a:rPr lang="en-US" dirty="0"/>
              <a:t>.”</a:t>
            </a:r>
          </a:p>
          <a:p>
            <a:endParaRPr lang="en-US" dirty="0"/>
          </a:p>
          <a:p>
            <a:r>
              <a:rPr lang="en-US" b="1" dirty="0"/>
              <a:t>James 4:11-12</a:t>
            </a:r>
            <a:r>
              <a:rPr lang="en-US" dirty="0"/>
              <a:t> – “11 Do not speak evil against one another, brothers. The one who speaks against a brother or judges his brother, speaks evil against the law and judges the law. But if you judge the law, you are not a doer of the law but a judge. 12 </a:t>
            </a:r>
            <a:r>
              <a:rPr lang="en-US" b="1" dirty="0"/>
              <a:t>There is only one lawgiver</a:t>
            </a:r>
            <a:r>
              <a:rPr lang="en-US" dirty="0"/>
              <a:t> and judge, he who is able to save and to destroy. But who are you to judge your neighbor?”</a:t>
            </a:r>
          </a:p>
        </p:txBody>
      </p:sp>
      <p:sp>
        <p:nvSpPr>
          <p:cNvPr id="4" name="Slide Number Placeholder 3"/>
          <p:cNvSpPr>
            <a:spLocks noGrp="1"/>
          </p:cNvSpPr>
          <p:nvPr>
            <p:ph type="sldNum" sz="quarter" idx="5"/>
          </p:nvPr>
        </p:nvSpPr>
        <p:spPr/>
        <p:txBody>
          <a:bodyPr/>
          <a:lstStyle/>
          <a:p>
            <a:fld id="{893FCF0B-4258-4E79-A9DB-1640FA875196}" type="slidenum">
              <a:rPr lang="en-US" smtClean="0"/>
              <a:t>5</a:t>
            </a:fld>
            <a:endParaRPr lang="en-US"/>
          </a:p>
        </p:txBody>
      </p:sp>
      <p:sp>
        <p:nvSpPr>
          <p:cNvPr id="5" name="Date Placeholder 4">
            <a:extLst>
              <a:ext uri="{FF2B5EF4-FFF2-40B4-BE49-F238E27FC236}">
                <a16:creationId xmlns:a16="http://schemas.microsoft.com/office/drawing/2014/main" id="{04EE4E65-CB50-F9C1-EABD-65047BCC1A09}"/>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461A4F37-7878-D095-9B8B-4F401E3E61EB}"/>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73623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2:16-17</a:t>
            </a:r>
            <a:r>
              <a:rPr lang="en-US" dirty="0"/>
              <a:t> – “16 And he told those who sold the pigeons, ‘Take these things away; do not make my Father's house a house of trade.’ 17 His disciples remembered that it was written, ‘</a:t>
            </a:r>
            <a:r>
              <a:rPr lang="en-US" b="1" dirty="0"/>
              <a:t>Zeal for your house will consume me.</a:t>
            </a:r>
            <a:r>
              <a:rPr lang="en-US" dirty="0"/>
              <a:t>’“</a:t>
            </a:r>
          </a:p>
          <a:p>
            <a:endParaRPr lang="en-US" dirty="0"/>
          </a:p>
          <a:p>
            <a:r>
              <a:rPr lang="en-US" b="1" dirty="0"/>
              <a:t>Matthew 21:13</a:t>
            </a:r>
            <a:r>
              <a:rPr lang="en-US" dirty="0"/>
              <a:t> – “He said to them, ‘It is written, “</a:t>
            </a:r>
            <a:r>
              <a:rPr lang="en-US" b="1" dirty="0"/>
              <a:t>My house shall be called a house of prayer</a:t>
            </a:r>
            <a:r>
              <a:rPr lang="en-US" dirty="0"/>
              <a:t>,” but you make it a den of robbers.’“</a:t>
            </a:r>
          </a:p>
          <a:p>
            <a:endParaRPr lang="en-US" dirty="0"/>
          </a:p>
          <a:p>
            <a:r>
              <a:rPr lang="en-US" b="1" dirty="0"/>
              <a:t>Luke 2:49</a:t>
            </a:r>
            <a:r>
              <a:rPr lang="en-US" dirty="0"/>
              <a:t> – “And he said to them, ‘Why were you looking for me? Did you not know that </a:t>
            </a:r>
            <a:r>
              <a:rPr lang="en-US" b="1" dirty="0"/>
              <a:t>I must be in my Father's house</a:t>
            </a:r>
            <a:r>
              <a:rPr lang="en-US" dirty="0"/>
              <a:t>?’“</a:t>
            </a:r>
          </a:p>
          <a:p>
            <a:endParaRPr lang="en-US" dirty="0"/>
          </a:p>
          <a:p>
            <a:r>
              <a:rPr lang="en-US" b="1" dirty="0"/>
              <a:t>Matthew 26:39</a:t>
            </a:r>
            <a:r>
              <a:rPr lang="en-US" dirty="0"/>
              <a:t> – “And going a little farther he fell on his face and prayed, saying, ‘My Father, if it be possible, let this cup pass from me; nevertheless, </a:t>
            </a:r>
            <a:r>
              <a:rPr lang="en-US" b="1" dirty="0"/>
              <a:t>not as I will, but as you will</a:t>
            </a:r>
            <a:r>
              <a:rPr lang="en-US" dirty="0"/>
              <a:t>.’"</a:t>
            </a:r>
          </a:p>
        </p:txBody>
      </p:sp>
      <p:sp>
        <p:nvSpPr>
          <p:cNvPr id="4" name="Slide Number Placeholder 3"/>
          <p:cNvSpPr>
            <a:spLocks noGrp="1"/>
          </p:cNvSpPr>
          <p:nvPr>
            <p:ph type="sldNum" sz="quarter" idx="5"/>
          </p:nvPr>
        </p:nvSpPr>
        <p:spPr/>
        <p:txBody>
          <a:bodyPr/>
          <a:lstStyle/>
          <a:p>
            <a:fld id="{893FCF0B-4258-4E79-A9DB-1640FA875196}" type="slidenum">
              <a:rPr lang="en-US" smtClean="0"/>
              <a:t>6</a:t>
            </a:fld>
            <a:endParaRPr lang="en-US"/>
          </a:p>
        </p:txBody>
      </p:sp>
      <p:sp>
        <p:nvSpPr>
          <p:cNvPr id="5" name="Date Placeholder 4">
            <a:extLst>
              <a:ext uri="{FF2B5EF4-FFF2-40B4-BE49-F238E27FC236}">
                <a16:creationId xmlns:a16="http://schemas.microsoft.com/office/drawing/2014/main" id="{D1C1C550-DB5E-610F-4D2F-A9528CE017A1}"/>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1F0C3708-C0DE-0BC9-E43B-482116FE130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71194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Timothy 3:15</a:t>
            </a:r>
            <a:r>
              <a:rPr lang="en-US" dirty="0"/>
              <a:t> – “if I delay, you may know how one ought to behave in </a:t>
            </a:r>
            <a:r>
              <a:rPr lang="en-US" b="1" dirty="0"/>
              <a:t>the household of God</a:t>
            </a:r>
            <a:r>
              <a:rPr lang="en-US" dirty="0"/>
              <a:t>, which is </a:t>
            </a:r>
            <a:r>
              <a:rPr lang="en-US" b="1" dirty="0"/>
              <a:t>the church of the living God</a:t>
            </a:r>
            <a:r>
              <a:rPr lang="en-US" dirty="0"/>
              <a:t>, a pillar and buttress of truth.”</a:t>
            </a:r>
          </a:p>
          <a:p>
            <a:endParaRPr lang="en-US" dirty="0"/>
          </a:p>
          <a:p>
            <a:r>
              <a:rPr lang="en-US" b="1" dirty="0"/>
              <a:t>Romans 12:4-13</a:t>
            </a:r>
            <a:r>
              <a:rPr lang="en-US" b="0" dirty="0"/>
              <a:t> – “4 For as in one body we have many members, and the members do not all have the same function, 5 so we, though many, are one body in Christ, and individually members one of another. 6 Having gifts that differ according to the grace given to us, let us use them: if prophecy, in proportion to our faith; 7 if service, in our serving; the one who teaches, in his teaching; 8 the one who exhorts, in his exhortation; the one who contributes, in generosity; the one who leads, with zeal; the one who does acts of mercy, with cheerfulness. 9 Let love be genuine. Abhor what is evil; hold fast to what is good. 10 Love one another with brotherly affection. Outdo one another in showing honor. 11 Do not be slothful in zeal, </a:t>
            </a:r>
            <a:r>
              <a:rPr lang="en-US" b="1" dirty="0"/>
              <a:t>be fervent in spirit, serve the Lord</a:t>
            </a:r>
            <a:r>
              <a:rPr lang="en-US" b="0" dirty="0"/>
              <a:t>. 12 Rejoice in hope, be patient in tribulation, be constant in prayer. 13 Contribute to the needs of the saints and seek to show hospitality.”</a:t>
            </a:r>
          </a:p>
          <a:p>
            <a:endParaRPr lang="en-US" b="0" dirty="0"/>
          </a:p>
          <a:p>
            <a:r>
              <a:rPr lang="en-US" b="1" dirty="0"/>
              <a:t>Psalms 119:97</a:t>
            </a:r>
            <a:r>
              <a:rPr lang="en-US" b="0" dirty="0"/>
              <a:t> – “Oh how I love your law! </a:t>
            </a:r>
            <a:r>
              <a:rPr lang="en-US" b="1" dirty="0"/>
              <a:t>It is my meditation all the day</a:t>
            </a:r>
            <a:r>
              <a:rPr lang="en-US" b="0" dirty="0"/>
              <a:t>.”</a:t>
            </a:r>
          </a:p>
          <a:p>
            <a:r>
              <a:rPr lang="en-US" b="1" dirty="0"/>
              <a:t>II Timothy 2:15</a:t>
            </a:r>
            <a:r>
              <a:rPr lang="en-US" b="0" dirty="0"/>
              <a:t> – “Do your best [“study” – KJV] to present yourself to God as one approved, a worker who has no need to be ashamed, </a:t>
            </a:r>
            <a:r>
              <a:rPr lang="en-US" b="1" dirty="0"/>
              <a:t>rightly handling the word of truth</a:t>
            </a:r>
            <a:r>
              <a:rPr lang="en-US" b="0" dirty="0"/>
              <a:t>.”</a:t>
            </a:r>
          </a:p>
          <a:p>
            <a:r>
              <a:rPr lang="en-US" b="1" dirty="0"/>
              <a:t>Jude 3</a:t>
            </a:r>
            <a:r>
              <a:rPr lang="en-US" b="0" dirty="0"/>
              <a:t> – “Beloved, although I was very eager to write to you about our common salvation, I found it necessary to write appealing to you to </a:t>
            </a:r>
            <a:r>
              <a:rPr lang="en-US" b="1" dirty="0"/>
              <a:t>contend for the faith</a:t>
            </a:r>
            <a:r>
              <a:rPr lang="en-US" b="0" dirty="0"/>
              <a:t> that was once for all delivered to the saints.”</a:t>
            </a:r>
          </a:p>
          <a:p>
            <a:r>
              <a:rPr lang="en-US" b="1" dirty="0"/>
              <a:t>Matthew 28:17-20</a:t>
            </a:r>
            <a:r>
              <a:rPr lang="en-US" b="0" dirty="0"/>
              <a:t> – “18 And Jesus came and said to them, ‘All authority in heaven and on earth has been given to me. 19 </a:t>
            </a:r>
            <a:r>
              <a:rPr lang="en-US" b="1" dirty="0"/>
              <a:t>Go therefore and make disciples</a:t>
            </a:r>
            <a:r>
              <a:rPr lang="en-US" b="0" dirty="0"/>
              <a:t> of all nations, baptizing them in the name of the Father and of the Son and of the Holy Spirit, 20 </a:t>
            </a:r>
            <a:r>
              <a:rPr lang="en-US" b="1" dirty="0"/>
              <a:t>teaching them to observe</a:t>
            </a:r>
            <a:r>
              <a:rPr lang="en-US" b="0" dirty="0"/>
              <a:t> all that I have commanded you. And behold, I am with you always, to the end of the age.’"</a:t>
            </a:r>
          </a:p>
        </p:txBody>
      </p:sp>
      <p:sp>
        <p:nvSpPr>
          <p:cNvPr id="4" name="Slide Number Placeholder 3"/>
          <p:cNvSpPr>
            <a:spLocks noGrp="1"/>
          </p:cNvSpPr>
          <p:nvPr>
            <p:ph type="sldNum" sz="quarter" idx="5"/>
          </p:nvPr>
        </p:nvSpPr>
        <p:spPr/>
        <p:txBody>
          <a:bodyPr/>
          <a:lstStyle/>
          <a:p>
            <a:fld id="{893FCF0B-4258-4E79-A9DB-1640FA875196}" type="slidenum">
              <a:rPr lang="en-US" smtClean="0"/>
              <a:t>7</a:t>
            </a:fld>
            <a:endParaRPr lang="en-US"/>
          </a:p>
        </p:txBody>
      </p:sp>
      <p:sp>
        <p:nvSpPr>
          <p:cNvPr id="5" name="Date Placeholder 4">
            <a:extLst>
              <a:ext uri="{FF2B5EF4-FFF2-40B4-BE49-F238E27FC236}">
                <a16:creationId xmlns:a16="http://schemas.microsoft.com/office/drawing/2014/main" id="{A0FE5503-7036-BB6F-E785-30952BBF10BF}"/>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8304DCF6-8C38-D5B1-41BB-76BFCAB09066}"/>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416829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2:13-17</a:t>
            </a:r>
            <a:r>
              <a:rPr lang="en-US" dirty="0"/>
              <a:t> – “13 The Passover of the Jews was at hand, and Jesus went up to Jerusalem. 14 In the temple he found those who were selling oxen and sheep and pigeons, and the money-changers sitting there. 15 And making a whip of cords, he drove them all out of the temple, with the sheep and oxen. And he poured out the coins of the money-changers and overturned their tables. 16 And he told those who sold the pigeons, ‘Take these things away; do not make </a:t>
            </a:r>
            <a:r>
              <a:rPr lang="en-US" b="1" dirty="0"/>
              <a:t>my Father's house</a:t>
            </a:r>
            <a:r>
              <a:rPr lang="en-US" dirty="0"/>
              <a:t> a house of trade.’ 17 </a:t>
            </a:r>
            <a:r>
              <a:rPr lang="en-US" b="1" dirty="0"/>
              <a:t>His disciples remembered</a:t>
            </a:r>
            <a:r>
              <a:rPr lang="en-US" dirty="0"/>
              <a:t> that it was written, ‘Zeal for your house will consume me.’“</a:t>
            </a:r>
          </a:p>
          <a:p>
            <a:endParaRPr lang="en-US" dirty="0"/>
          </a:p>
          <a:p>
            <a:r>
              <a:rPr lang="en-US" b="1" dirty="0"/>
              <a:t>John 2:16</a:t>
            </a:r>
            <a:r>
              <a:rPr lang="en-US" dirty="0"/>
              <a:t> – “And he told those who sold the pigeons, ‘Take these things away; </a:t>
            </a:r>
            <a:r>
              <a:rPr lang="en-US" b="1" dirty="0"/>
              <a:t>do not make my Father's house a house of trade</a:t>
            </a:r>
            <a:r>
              <a:rPr lang="en-US" dirty="0"/>
              <a:t>.’“</a:t>
            </a:r>
          </a:p>
          <a:p>
            <a:endParaRPr lang="en-US" dirty="0"/>
          </a:p>
          <a:p>
            <a:r>
              <a:rPr lang="en-US" b="1" dirty="0"/>
              <a:t>Matthew 21:13</a:t>
            </a:r>
            <a:r>
              <a:rPr lang="en-US" dirty="0"/>
              <a:t> – “He said to them, ‘</a:t>
            </a:r>
            <a:r>
              <a:rPr lang="en-US" b="1" dirty="0"/>
              <a:t>It is written</a:t>
            </a:r>
            <a:r>
              <a:rPr lang="en-US" dirty="0"/>
              <a:t>, “My house shall be called a house of prayer,” but you make it a den of robbers.’“</a:t>
            </a:r>
          </a:p>
          <a:p>
            <a:endParaRPr lang="en-US" dirty="0"/>
          </a:p>
          <a:p>
            <a:r>
              <a:rPr lang="en-US" b="1" dirty="0"/>
              <a:t>Proverbs 4:23</a:t>
            </a:r>
            <a:r>
              <a:rPr lang="en-US" dirty="0"/>
              <a:t> – “</a:t>
            </a:r>
            <a:r>
              <a:rPr lang="en-US" b="1" dirty="0"/>
              <a:t>Keep your heart with all vigilance</a:t>
            </a:r>
            <a:r>
              <a:rPr lang="en-US" dirty="0"/>
              <a:t>, for from it flow </a:t>
            </a:r>
            <a:r>
              <a:rPr lang="en-US" b="1" dirty="0"/>
              <a:t>the springs of life</a:t>
            </a:r>
            <a:r>
              <a:rPr lang="en-US" dirty="0"/>
              <a:t>.” [“the issues of life” – ASV]</a:t>
            </a:r>
          </a:p>
          <a:p>
            <a:endParaRPr lang="en-US" dirty="0"/>
          </a:p>
          <a:p>
            <a:endParaRPr lang="en-US" dirty="0"/>
          </a:p>
          <a:p>
            <a:r>
              <a:rPr lang="en-US" b="1" dirty="0"/>
              <a:t>Mark 7:20-23</a:t>
            </a:r>
            <a:r>
              <a:rPr lang="en-US" dirty="0"/>
              <a:t> – “20 And he said, ‘</a:t>
            </a:r>
            <a:r>
              <a:rPr lang="en-US" b="1" dirty="0"/>
              <a:t>What comes out of a person is what defiles him</a:t>
            </a:r>
            <a:r>
              <a:rPr lang="en-US" dirty="0"/>
              <a:t>. 21 For from within, out of the heart of man, come evil thoughts, sexual immorality, theft, murder, adultery, 22 coveting, wickedness, deceit, sensuality, envy, slander, pride, foolishness. 23 All these evil things come from within, and they defile a person.’“</a:t>
            </a:r>
          </a:p>
          <a:p>
            <a:endParaRPr lang="en-US" dirty="0"/>
          </a:p>
          <a:p>
            <a:r>
              <a:rPr lang="en-US" b="1" dirty="0"/>
              <a:t>Galatians 4:17-21</a:t>
            </a:r>
            <a:r>
              <a:rPr lang="en-US" dirty="0"/>
              <a:t> – “17 They make much of you, but for no good purpose. They want to shut you out, that you may make much of them. 18 It is always good to be made much of </a:t>
            </a:r>
            <a:r>
              <a:rPr lang="en-US" b="1" dirty="0"/>
              <a:t>for a good purpose</a:t>
            </a:r>
            <a:r>
              <a:rPr lang="en-US" dirty="0"/>
              <a:t>, and not only when I am present with you, 19 my little children, for whom I am again in the anguish of childbirth until Christ is formed in you! 20 I wish I could be present with you now and change my tone, for I am perplexed about you. 21 Tell me, you who desire to be under the law, do you not listen to the law?”</a:t>
            </a:r>
          </a:p>
          <a:p>
            <a:endParaRPr lang="en-US" dirty="0"/>
          </a:p>
          <a:p>
            <a:r>
              <a:rPr lang="en-US" b="1" dirty="0"/>
              <a:t>Romans 10:2-3</a:t>
            </a:r>
            <a:r>
              <a:rPr lang="en-US" dirty="0"/>
              <a:t> – “2 I bear them witness that they have </a:t>
            </a:r>
            <a:r>
              <a:rPr lang="en-US" b="1" dirty="0"/>
              <a:t>a zeal for God, but not according to knowledge</a:t>
            </a:r>
            <a:r>
              <a:rPr lang="en-US" dirty="0"/>
              <a:t>. 3 For, being ignorant of the righteousness that comes from God, and seeking to establish their own, they did not submit to God's righteousness.”</a:t>
            </a:r>
          </a:p>
        </p:txBody>
      </p:sp>
      <p:sp>
        <p:nvSpPr>
          <p:cNvPr id="4" name="Slide Number Placeholder 3"/>
          <p:cNvSpPr>
            <a:spLocks noGrp="1"/>
          </p:cNvSpPr>
          <p:nvPr>
            <p:ph type="sldNum" sz="quarter" idx="5"/>
          </p:nvPr>
        </p:nvSpPr>
        <p:spPr/>
        <p:txBody>
          <a:bodyPr/>
          <a:lstStyle/>
          <a:p>
            <a:fld id="{893FCF0B-4258-4E79-A9DB-1640FA875196}" type="slidenum">
              <a:rPr lang="en-US" smtClean="0"/>
              <a:t>8</a:t>
            </a:fld>
            <a:endParaRPr lang="en-US"/>
          </a:p>
        </p:txBody>
      </p:sp>
      <p:sp>
        <p:nvSpPr>
          <p:cNvPr id="5" name="Date Placeholder 4">
            <a:extLst>
              <a:ext uri="{FF2B5EF4-FFF2-40B4-BE49-F238E27FC236}">
                <a16:creationId xmlns:a16="http://schemas.microsoft.com/office/drawing/2014/main" id="{ECE5EED1-1691-F77A-1AFB-845CBF8928D6}"/>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CAE2AA41-0DCB-98CC-89E7-8466193C339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113622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2:14-17</a:t>
            </a:r>
            <a:r>
              <a:rPr lang="en-US" dirty="0"/>
              <a:t> – “14 In the temple he found those who were selling oxen and sheep and pigeons, and the money-changers sitting there. 15 And making a whip of cords, </a:t>
            </a:r>
            <a:r>
              <a:rPr lang="en-US" b="1" dirty="0"/>
              <a:t>he drove them all out</a:t>
            </a:r>
            <a:r>
              <a:rPr lang="en-US" dirty="0"/>
              <a:t> of the temple, with the sheep and oxen. And he poured out the coins of the money-changers and overturned their tables. 16 And he told those who sold the pigeons, ‘Take these things away; do not make my Father's house a house of trade.’ 17 His disciples remembered that it was written, ‘Zeal for your house will consume me.’“</a:t>
            </a:r>
          </a:p>
          <a:p>
            <a:endParaRPr lang="en-US" dirty="0"/>
          </a:p>
          <a:p>
            <a:r>
              <a:rPr lang="en-US" b="1" dirty="0"/>
              <a:t>John 16:2-3</a:t>
            </a:r>
            <a:r>
              <a:rPr lang="en-US" dirty="0"/>
              <a:t> – “2 They will put you out of the synagogues. Indeed, the hour is coming when whoever kills you will think he is offering service to God. 3 And they will do these things because </a:t>
            </a:r>
            <a:r>
              <a:rPr lang="en-US" b="1" dirty="0"/>
              <a:t>they have not known the Father, nor me</a:t>
            </a:r>
            <a:r>
              <a:rPr lang="en-US" dirty="0"/>
              <a:t>.”</a:t>
            </a:r>
          </a:p>
          <a:p>
            <a:endParaRPr lang="en-US" dirty="0"/>
          </a:p>
          <a:p>
            <a:r>
              <a:rPr lang="en-US" b="1" dirty="0"/>
              <a:t>I Corinthians 8:9-13</a:t>
            </a:r>
            <a:r>
              <a:rPr lang="en-US" dirty="0"/>
              <a:t> – “9 But take care that this right of yours does not somehow become a stumbling block to the weak. 10 For if anyone sees you who have knowledge eating in an idol's temple, will he not be encouraged, if his conscience is weak, to eat food offered to idols? 11 And so by your knowledge this weak person is destroyed, the brother for whom Christ died. 12 Thus, sinning against your brothers and wounding their conscience when it is weak, you sin against Christ. 13 Therefore, if food makes my brother stumble, I will never eat meat, </a:t>
            </a:r>
            <a:r>
              <a:rPr lang="en-US" b="1" dirty="0"/>
              <a:t>lest I make my brother stumble</a:t>
            </a:r>
            <a:r>
              <a:rPr lang="en-US" dirty="0"/>
              <a:t>.”</a:t>
            </a:r>
          </a:p>
          <a:p>
            <a:endParaRPr lang="en-US" dirty="0"/>
          </a:p>
          <a:p>
            <a:r>
              <a:rPr lang="en-US" b="1" dirty="0"/>
              <a:t>II Corinthians 5:14</a:t>
            </a:r>
            <a:r>
              <a:rPr lang="en-US" dirty="0"/>
              <a:t> – “For </a:t>
            </a:r>
            <a:r>
              <a:rPr lang="en-US" b="1" dirty="0"/>
              <a:t>the love of Christ controls us</a:t>
            </a:r>
            <a:r>
              <a:rPr lang="en-US" dirty="0"/>
              <a:t>, because we have concluded this: that one has died for all, therefore all have died”</a:t>
            </a:r>
          </a:p>
        </p:txBody>
      </p:sp>
      <p:sp>
        <p:nvSpPr>
          <p:cNvPr id="4" name="Slide Number Placeholder 3"/>
          <p:cNvSpPr>
            <a:spLocks noGrp="1"/>
          </p:cNvSpPr>
          <p:nvPr>
            <p:ph type="sldNum" sz="quarter" idx="5"/>
          </p:nvPr>
        </p:nvSpPr>
        <p:spPr/>
        <p:txBody>
          <a:bodyPr/>
          <a:lstStyle/>
          <a:p>
            <a:fld id="{893FCF0B-4258-4E79-A9DB-1640FA875196}" type="slidenum">
              <a:rPr lang="en-US" smtClean="0"/>
              <a:t>9</a:t>
            </a:fld>
            <a:endParaRPr lang="en-US"/>
          </a:p>
        </p:txBody>
      </p:sp>
      <p:sp>
        <p:nvSpPr>
          <p:cNvPr id="5" name="Date Placeholder 4">
            <a:extLst>
              <a:ext uri="{FF2B5EF4-FFF2-40B4-BE49-F238E27FC236}">
                <a16:creationId xmlns:a16="http://schemas.microsoft.com/office/drawing/2014/main" id="{3E7BD03C-8EA9-31CA-A52D-711363C273A8}"/>
              </a:ext>
            </a:extLst>
          </p:cNvPr>
          <p:cNvSpPr>
            <a:spLocks noGrp="1"/>
          </p:cNvSpPr>
          <p:nvPr>
            <p:ph type="dt" idx="1"/>
          </p:nvPr>
        </p:nvSpPr>
        <p:spPr/>
        <p:txBody>
          <a:bodyPr/>
          <a:lstStyle/>
          <a:p>
            <a:r>
              <a:rPr lang="en-US"/>
              <a:t>6/23/2024 am</a:t>
            </a:r>
          </a:p>
        </p:txBody>
      </p:sp>
      <p:sp>
        <p:nvSpPr>
          <p:cNvPr id="6" name="Footer Placeholder 5">
            <a:extLst>
              <a:ext uri="{FF2B5EF4-FFF2-40B4-BE49-F238E27FC236}">
                <a16:creationId xmlns:a16="http://schemas.microsoft.com/office/drawing/2014/main" id="{317340A2-485D-C222-5DA3-9F9762AFED97}"/>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4073052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2600133"/>
            <a:ext cx="4792200" cy="859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10" name="Google Shape;10;p2"/>
          <p:cNvSpPr txBox="1">
            <a:spLocks noGrp="1"/>
          </p:cNvSpPr>
          <p:nvPr>
            <p:ph type="subTitle" idx="1"/>
          </p:nvPr>
        </p:nvSpPr>
        <p:spPr>
          <a:xfrm>
            <a:off x="2044200" y="4939533"/>
            <a:ext cx="5055600" cy="6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26833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1" y="2179233"/>
            <a:ext cx="5302500" cy="148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1" y="4125967"/>
            <a:ext cx="3570900" cy="7560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Clr>
                <a:schemeClr val="accent1"/>
              </a:buClr>
              <a:buSzPts val="1800"/>
              <a:buChar char="●"/>
              <a:defRPr>
                <a:solidFill>
                  <a:schemeClr val="accent1"/>
                </a:solidFill>
              </a:defRPr>
            </a:lvl1pPr>
            <a:lvl2pPr marL="914377" lvl="1" indent="-342891" algn="ctr">
              <a:spcBef>
                <a:spcPts val="1600"/>
              </a:spcBef>
              <a:spcAft>
                <a:spcPts val="0"/>
              </a:spcAft>
              <a:buClr>
                <a:schemeClr val="accent1"/>
              </a:buClr>
              <a:buSzPts val="1800"/>
              <a:buChar char="○"/>
              <a:defRPr sz="1800">
                <a:solidFill>
                  <a:schemeClr val="accent1"/>
                </a:solidFill>
              </a:defRPr>
            </a:lvl2pPr>
            <a:lvl3pPr marL="1371566" lvl="2" indent="-342891" algn="ctr">
              <a:spcBef>
                <a:spcPts val="1600"/>
              </a:spcBef>
              <a:spcAft>
                <a:spcPts val="0"/>
              </a:spcAft>
              <a:buClr>
                <a:schemeClr val="accent1"/>
              </a:buClr>
              <a:buSzPts val="1800"/>
              <a:buChar char="■"/>
              <a:defRPr sz="1800">
                <a:solidFill>
                  <a:schemeClr val="accent1"/>
                </a:solidFill>
              </a:defRPr>
            </a:lvl3pPr>
            <a:lvl4pPr marL="1828754" lvl="3" indent="-342891" algn="ctr">
              <a:spcBef>
                <a:spcPts val="1600"/>
              </a:spcBef>
              <a:spcAft>
                <a:spcPts val="0"/>
              </a:spcAft>
              <a:buClr>
                <a:schemeClr val="accent1"/>
              </a:buClr>
              <a:buSzPts val="1800"/>
              <a:buChar char="●"/>
              <a:defRPr sz="1800">
                <a:solidFill>
                  <a:schemeClr val="accent1"/>
                </a:solidFill>
              </a:defRPr>
            </a:lvl4pPr>
            <a:lvl5pPr marL="2285943" lvl="4" indent="-342891" algn="ctr">
              <a:spcBef>
                <a:spcPts val="1600"/>
              </a:spcBef>
              <a:spcAft>
                <a:spcPts val="0"/>
              </a:spcAft>
              <a:buClr>
                <a:schemeClr val="accent1"/>
              </a:buClr>
              <a:buSzPts val="1800"/>
              <a:buChar char="○"/>
              <a:defRPr sz="1800">
                <a:solidFill>
                  <a:schemeClr val="accent1"/>
                </a:solidFill>
              </a:defRPr>
            </a:lvl5pPr>
            <a:lvl6pPr marL="2743131" lvl="5" indent="-342891" algn="ctr">
              <a:spcBef>
                <a:spcPts val="1600"/>
              </a:spcBef>
              <a:spcAft>
                <a:spcPts val="0"/>
              </a:spcAft>
              <a:buClr>
                <a:schemeClr val="accent1"/>
              </a:buClr>
              <a:buSzPts val="1800"/>
              <a:buChar char="■"/>
              <a:defRPr sz="1800">
                <a:solidFill>
                  <a:schemeClr val="accent1"/>
                </a:solidFill>
              </a:defRPr>
            </a:lvl6pPr>
            <a:lvl7pPr marL="3200320" lvl="6" indent="-342891" algn="ctr">
              <a:spcBef>
                <a:spcPts val="1600"/>
              </a:spcBef>
              <a:spcAft>
                <a:spcPts val="0"/>
              </a:spcAft>
              <a:buClr>
                <a:schemeClr val="accent1"/>
              </a:buClr>
              <a:buSzPts val="1800"/>
              <a:buChar char="●"/>
              <a:defRPr sz="1800">
                <a:solidFill>
                  <a:schemeClr val="accent1"/>
                </a:solidFill>
              </a:defRPr>
            </a:lvl7pPr>
            <a:lvl8pPr marL="3657509" lvl="7" indent="-342891" algn="ctr">
              <a:spcBef>
                <a:spcPts val="1600"/>
              </a:spcBef>
              <a:spcAft>
                <a:spcPts val="0"/>
              </a:spcAft>
              <a:buClr>
                <a:schemeClr val="accent1"/>
              </a:buClr>
              <a:buSzPts val="1800"/>
              <a:buChar char="○"/>
              <a:defRPr sz="1800">
                <a:solidFill>
                  <a:schemeClr val="accent1"/>
                </a:solidFill>
              </a:defRPr>
            </a:lvl8pPr>
            <a:lvl9pPr marL="4114697" lvl="8" indent="-342891" algn="ctr">
              <a:spcBef>
                <a:spcPts val="1600"/>
              </a:spcBef>
              <a:spcAft>
                <a:spcPts val="1600"/>
              </a:spcAft>
              <a:buClr>
                <a:schemeClr val="accent1"/>
              </a:buClr>
              <a:buSzPts val="1800"/>
              <a:buChar char="■"/>
              <a:defRPr sz="1800">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9300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200562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43" name="Google Shape;43;p13"/>
          <p:cNvSpPr txBox="1">
            <a:spLocks noGrp="1"/>
          </p:cNvSpPr>
          <p:nvPr>
            <p:ph type="body" idx="1"/>
          </p:nvPr>
        </p:nvSpPr>
        <p:spPr>
          <a:xfrm>
            <a:off x="938501" y="1661367"/>
            <a:ext cx="7172100" cy="4053200"/>
          </a:xfrm>
          <a:prstGeom prst="rect">
            <a:avLst/>
          </a:prstGeom>
        </p:spPr>
        <p:txBody>
          <a:bodyPr spcFirstLastPara="1" wrap="square" lIns="91425" tIns="91425" rIns="91425" bIns="91425" anchor="t" anchorCtr="0">
            <a:noAutofit/>
          </a:bodyPr>
          <a:lstStyle>
            <a:lvl1pPr marL="457189" lvl="0" indent="-301618" rtl="0">
              <a:spcBef>
                <a:spcPts val="0"/>
              </a:spcBef>
              <a:spcAft>
                <a:spcPts val="0"/>
              </a:spcAft>
              <a:buClr>
                <a:schemeClr val="lt1"/>
              </a:buClr>
              <a:buSzPts val="1150"/>
              <a:buChar char="●"/>
              <a:defRPr sz="1151">
                <a:solidFill>
                  <a:schemeClr val="lt1"/>
                </a:solidFill>
              </a:defRPr>
            </a:lvl1pPr>
            <a:lvl2pPr marL="914377" lvl="1" indent="-301618" rtl="0">
              <a:spcBef>
                <a:spcPts val="1600"/>
              </a:spcBef>
              <a:spcAft>
                <a:spcPts val="0"/>
              </a:spcAft>
              <a:buClr>
                <a:schemeClr val="lt1"/>
              </a:buClr>
              <a:buSzPts val="1150"/>
              <a:buChar char="○"/>
              <a:defRPr sz="1151">
                <a:solidFill>
                  <a:schemeClr val="lt1"/>
                </a:solidFill>
              </a:defRPr>
            </a:lvl2pPr>
            <a:lvl3pPr marL="1371566" lvl="2" indent="-301618" rtl="0">
              <a:spcBef>
                <a:spcPts val="1600"/>
              </a:spcBef>
              <a:spcAft>
                <a:spcPts val="0"/>
              </a:spcAft>
              <a:buClr>
                <a:schemeClr val="lt1"/>
              </a:buClr>
              <a:buSzPts val="1150"/>
              <a:buChar char="■"/>
              <a:defRPr sz="1151">
                <a:solidFill>
                  <a:schemeClr val="lt1"/>
                </a:solidFill>
              </a:defRPr>
            </a:lvl3pPr>
            <a:lvl4pPr marL="1828754" lvl="3" indent="-301618" rtl="0">
              <a:spcBef>
                <a:spcPts val="1600"/>
              </a:spcBef>
              <a:spcAft>
                <a:spcPts val="0"/>
              </a:spcAft>
              <a:buClr>
                <a:schemeClr val="lt1"/>
              </a:buClr>
              <a:buSzPts val="1150"/>
              <a:buChar char="●"/>
              <a:defRPr sz="1151">
                <a:solidFill>
                  <a:schemeClr val="lt1"/>
                </a:solidFill>
              </a:defRPr>
            </a:lvl4pPr>
            <a:lvl5pPr marL="2285943" lvl="4" indent="-301618" rtl="0">
              <a:spcBef>
                <a:spcPts val="1600"/>
              </a:spcBef>
              <a:spcAft>
                <a:spcPts val="0"/>
              </a:spcAft>
              <a:buClr>
                <a:schemeClr val="lt1"/>
              </a:buClr>
              <a:buSzPts val="1150"/>
              <a:buChar char="○"/>
              <a:defRPr sz="1151">
                <a:solidFill>
                  <a:schemeClr val="lt1"/>
                </a:solidFill>
              </a:defRPr>
            </a:lvl5pPr>
            <a:lvl6pPr marL="2743131" lvl="5" indent="-301618" rtl="0">
              <a:spcBef>
                <a:spcPts val="1600"/>
              </a:spcBef>
              <a:spcAft>
                <a:spcPts val="0"/>
              </a:spcAft>
              <a:buClr>
                <a:schemeClr val="lt1"/>
              </a:buClr>
              <a:buSzPts val="1150"/>
              <a:buChar char="■"/>
              <a:defRPr sz="1151">
                <a:solidFill>
                  <a:schemeClr val="lt1"/>
                </a:solidFill>
              </a:defRPr>
            </a:lvl6pPr>
            <a:lvl7pPr marL="3200320" lvl="6" indent="-301618" rtl="0">
              <a:spcBef>
                <a:spcPts val="1600"/>
              </a:spcBef>
              <a:spcAft>
                <a:spcPts val="0"/>
              </a:spcAft>
              <a:buClr>
                <a:schemeClr val="lt1"/>
              </a:buClr>
              <a:buSzPts val="1150"/>
              <a:buChar char="●"/>
              <a:defRPr sz="1151">
                <a:solidFill>
                  <a:schemeClr val="lt1"/>
                </a:solidFill>
              </a:defRPr>
            </a:lvl7pPr>
            <a:lvl8pPr marL="3657509" lvl="7" indent="-301618" rtl="0">
              <a:spcBef>
                <a:spcPts val="1600"/>
              </a:spcBef>
              <a:spcAft>
                <a:spcPts val="0"/>
              </a:spcAft>
              <a:buClr>
                <a:schemeClr val="lt1"/>
              </a:buClr>
              <a:buSzPts val="1150"/>
              <a:buChar char="○"/>
              <a:defRPr sz="1151">
                <a:solidFill>
                  <a:schemeClr val="lt1"/>
                </a:solidFill>
              </a:defRPr>
            </a:lvl8pPr>
            <a:lvl9pPr marL="4114697" lvl="8" indent="-301618" rtl="0">
              <a:spcBef>
                <a:spcPts val="1600"/>
              </a:spcBef>
              <a:spcAft>
                <a:spcPts val="1600"/>
              </a:spcAft>
              <a:buClr>
                <a:schemeClr val="lt1"/>
              </a:buClr>
              <a:buSzPts val="1150"/>
              <a:buChar char="■"/>
              <a:defRPr sz="1151">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10046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6" name="Google Shape;46;p14"/>
          <p:cNvSpPr txBox="1">
            <a:spLocks noGrp="1"/>
          </p:cNvSpPr>
          <p:nvPr>
            <p:ph type="subTitle" idx="1"/>
          </p:nvPr>
        </p:nvSpPr>
        <p:spPr>
          <a:xfrm>
            <a:off x="353849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7" name="Google Shape;47;p14"/>
          <p:cNvSpPr txBox="1">
            <a:spLocks noGrp="1"/>
          </p:cNvSpPr>
          <p:nvPr>
            <p:ph type="title" idx="2"/>
          </p:nvPr>
        </p:nvSpPr>
        <p:spPr>
          <a:xfrm>
            <a:off x="6028553"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8" name="Google Shape;48;p14"/>
          <p:cNvSpPr txBox="1">
            <a:spLocks noGrp="1"/>
          </p:cNvSpPr>
          <p:nvPr>
            <p:ph type="subTitle" idx="3"/>
          </p:nvPr>
        </p:nvSpPr>
        <p:spPr>
          <a:xfrm>
            <a:off x="6028553"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9" name="Google Shape;49;p14"/>
          <p:cNvSpPr txBox="1">
            <a:spLocks noGrp="1"/>
          </p:cNvSpPr>
          <p:nvPr>
            <p:ph type="title" idx="4"/>
          </p:nvPr>
        </p:nvSpPr>
        <p:spPr>
          <a:xfrm>
            <a:off x="104844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50" name="Google Shape;50;p14"/>
          <p:cNvSpPr txBox="1">
            <a:spLocks noGrp="1"/>
          </p:cNvSpPr>
          <p:nvPr>
            <p:ph type="subTitle" idx="5"/>
          </p:nvPr>
        </p:nvSpPr>
        <p:spPr>
          <a:xfrm>
            <a:off x="104844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51" name="Google Shape;51;p14"/>
          <p:cNvSpPr txBox="1">
            <a:spLocks noGrp="1"/>
          </p:cNvSpPr>
          <p:nvPr>
            <p:ph type="title" idx="6" hasCustomPrompt="1"/>
          </p:nvPr>
        </p:nvSpPr>
        <p:spPr>
          <a:xfrm>
            <a:off x="10484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extLst>
      <p:ext uri="{BB962C8B-B14F-4D97-AF65-F5344CB8AC3E}">
        <p14:creationId xmlns:p14="http://schemas.microsoft.com/office/powerpoint/2010/main" val="607105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Big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1" y="3777167"/>
            <a:ext cx="3657300" cy="8596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56" name="Google Shape;56;p15"/>
          <p:cNvSpPr txBox="1">
            <a:spLocks noGrp="1"/>
          </p:cNvSpPr>
          <p:nvPr>
            <p:ph type="subTitle" idx="1"/>
          </p:nvPr>
        </p:nvSpPr>
        <p:spPr>
          <a:xfrm>
            <a:off x="4144051" y="4733133"/>
            <a:ext cx="394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397132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6" y="1543900"/>
            <a:ext cx="5442900" cy="34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r>
              <a:rPr lang="en-US"/>
              <a:t>Click to edit Master title style</a:t>
            </a:r>
            <a:endParaRPr/>
          </a:p>
        </p:txBody>
      </p:sp>
      <p:sp>
        <p:nvSpPr>
          <p:cNvPr id="59" name="Google Shape;59;p16"/>
          <p:cNvSpPr txBox="1">
            <a:spLocks noGrp="1"/>
          </p:cNvSpPr>
          <p:nvPr>
            <p:ph type="subTitle" idx="1"/>
          </p:nvPr>
        </p:nvSpPr>
        <p:spPr>
          <a:xfrm>
            <a:off x="2481900" y="5260800"/>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711912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9"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2" name="Google Shape;62;p17"/>
          <p:cNvSpPr txBox="1">
            <a:spLocks noGrp="1"/>
          </p:cNvSpPr>
          <p:nvPr>
            <p:ph type="subTitle" idx="1"/>
          </p:nvPr>
        </p:nvSpPr>
        <p:spPr>
          <a:xfrm>
            <a:off x="1937339"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3" name="Google Shape;63;p17"/>
          <p:cNvSpPr txBox="1">
            <a:spLocks noGrp="1"/>
          </p:cNvSpPr>
          <p:nvPr>
            <p:ph type="title" idx="2"/>
          </p:nvPr>
        </p:nvSpPr>
        <p:spPr>
          <a:xfrm>
            <a:off x="4816563"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4" name="Google Shape;64;p17"/>
          <p:cNvSpPr txBox="1">
            <a:spLocks noGrp="1"/>
          </p:cNvSpPr>
          <p:nvPr>
            <p:ph type="subTitle" idx="3"/>
          </p:nvPr>
        </p:nvSpPr>
        <p:spPr>
          <a:xfrm>
            <a:off x="4816563"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5" name="Google Shape;65;p1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161221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8" name="Google Shape;68;p18"/>
          <p:cNvSpPr txBox="1">
            <a:spLocks noGrp="1"/>
          </p:cNvSpPr>
          <p:nvPr>
            <p:ph type="subTitle" idx="1"/>
          </p:nvPr>
        </p:nvSpPr>
        <p:spPr>
          <a:xfrm>
            <a:off x="353849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9" name="Google Shape;69;p18"/>
          <p:cNvSpPr txBox="1">
            <a:spLocks noGrp="1"/>
          </p:cNvSpPr>
          <p:nvPr>
            <p:ph type="title" idx="2"/>
          </p:nvPr>
        </p:nvSpPr>
        <p:spPr>
          <a:xfrm>
            <a:off x="6028553"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0" name="Google Shape;70;p18"/>
          <p:cNvSpPr txBox="1">
            <a:spLocks noGrp="1"/>
          </p:cNvSpPr>
          <p:nvPr>
            <p:ph type="subTitle" idx="3"/>
          </p:nvPr>
        </p:nvSpPr>
        <p:spPr>
          <a:xfrm>
            <a:off x="6028553"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71" name="Google Shape;71;p18"/>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72" name="Google Shape;72;p18"/>
          <p:cNvSpPr txBox="1">
            <a:spLocks noGrp="1"/>
          </p:cNvSpPr>
          <p:nvPr>
            <p:ph type="title" idx="5"/>
          </p:nvPr>
        </p:nvSpPr>
        <p:spPr>
          <a:xfrm>
            <a:off x="104844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3" name="Google Shape;73;p18"/>
          <p:cNvSpPr txBox="1">
            <a:spLocks noGrp="1"/>
          </p:cNvSpPr>
          <p:nvPr>
            <p:ph type="subTitle" idx="6"/>
          </p:nvPr>
        </p:nvSpPr>
        <p:spPr>
          <a:xfrm>
            <a:off x="104844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690257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1_Big tex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825333"/>
            <a:ext cx="6597000" cy="2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76" name="Google Shape;76;p19"/>
          <p:cNvSpPr txBox="1">
            <a:spLocks noGrp="1"/>
          </p:cNvSpPr>
          <p:nvPr>
            <p:ph type="subTitle" idx="1"/>
          </p:nvPr>
        </p:nvSpPr>
        <p:spPr>
          <a:xfrm>
            <a:off x="2481900" y="3359367"/>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380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7264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1" y="4237000"/>
            <a:ext cx="3068700" cy="79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3" name="Google Shape;13;p3"/>
          <p:cNvSpPr txBox="1">
            <a:spLocks noGrp="1"/>
          </p:cNvSpPr>
          <p:nvPr>
            <p:ph type="title" idx="2" hasCustomPrompt="1"/>
          </p:nvPr>
        </p:nvSpPr>
        <p:spPr>
          <a:xfrm>
            <a:off x="1048271" y="4383333"/>
            <a:ext cx="2412900" cy="12420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1" y="4960867"/>
            <a:ext cx="3068700" cy="6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651518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70090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935332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648745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Lists">
  <p:cSld name="Title + Two List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1" y="593367"/>
            <a:ext cx="4964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87" name="Google Shape;87;p24"/>
          <p:cNvSpPr txBox="1">
            <a:spLocks noGrp="1"/>
          </p:cNvSpPr>
          <p:nvPr>
            <p:ph type="body" idx="1"/>
          </p:nvPr>
        </p:nvSpPr>
        <p:spPr>
          <a:xfrm>
            <a:off x="1067242"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8" name="Google Shape;88;p24"/>
          <p:cNvSpPr txBox="1">
            <a:spLocks noGrp="1"/>
          </p:cNvSpPr>
          <p:nvPr>
            <p:ph type="body" idx="2"/>
          </p:nvPr>
        </p:nvSpPr>
        <p:spPr>
          <a:xfrm>
            <a:off x="4673853"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9" name="Google Shape;89;p24"/>
          <p:cNvSpPr txBox="1">
            <a:spLocks noGrp="1"/>
          </p:cNvSpPr>
          <p:nvPr>
            <p:ph type="title" idx="3"/>
          </p:nvPr>
        </p:nvSpPr>
        <p:spPr>
          <a:xfrm>
            <a:off x="12134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0" name="Google Shape;90;p24"/>
          <p:cNvSpPr txBox="1">
            <a:spLocks noGrp="1"/>
          </p:cNvSpPr>
          <p:nvPr>
            <p:ph type="title" idx="4"/>
          </p:nvPr>
        </p:nvSpPr>
        <p:spPr>
          <a:xfrm>
            <a:off x="48200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64709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93" name="Google Shape;93;p25"/>
          <p:cNvSpPr txBox="1">
            <a:spLocks noGrp="1"/>
          </p:cNvSpPr>
          <p:nvPr>
            <p:ph type="title" idx="2"/>
          </p:nvPr>
        </p:nvSpPr>
        <p:spPr>
          <a:xfrm>
            <a:off x="898387"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4" name="Google Shape;94;p25"/>
          <p:cNvSpPr txBox="1">
            <a:spLocks noGrp="1"/>
          </p:cNvSpPr>
          <p:nvPr>
            <p:ph type="subTitle" idx="1"/>
          </p:nvPr>
        </p:nvSpPr>
        <p:spPr>
          <a:xfrm>
            <a:off x="89838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5" name="Google Shape;95;p25"/>
          <p:cNvSpPr txBox="1">
            <a:spLocks noGrp="1"/>
          </p:cNvSpPr>
          <p:nvPr>
            <p:ph type="title" idx="3"/>
          </p:nvPr>
        </p:nvSpPr>
        <p:spPr>
          <a:xfrm>
            <a:off x="279026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6" name="Google Shape;96;p25"/>
          <p:cNvSpPr txBox="1">
            <a:spLocks noGrp="1"/>
          </p:cNvSpPr>
          <p:nvPr>
            <p:ph type="subTitle" idx="4"/>
          </p:nvPr>
        </p:nvSpPr>
        <p:spPr>
          <a:xfrm>
            <a:off x="2790264"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7" name="Google Shape;97;p25"/>
          <p:cNvSpPr txBox="1">
            <a:spLocks noGrp="1"/>
          </p:cNvSpPr>
          <p:nvPr>
            <p:ph type="title" idx="5"/>
          </p:nvPr>
        </p:nvSpPr>
        <p:spPr>
          <a:xfrm>
            <a:off x="4682136"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8" name="Google Shape;98;p25"/>
          <p:cNvSpPr txBox="1">
            <a:spLocks noGrp="1"/>
          </p:cNvSpPr>
          <p:nvPr>
            <p:ph type="subTitle" idx="6"/>
          </p:nvPr>
        </p:nvSpPr>
        <p:spPr>
          <a:xfrm>
            <a:off x="468213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9" name="Google Shape;99;p25"/>
          <p:cNvSpPr txBox="1">
            <a:spLocks noGrp="1"/>
          </p:cNvSpPr>
          <p:nvPr>
            <p:ph type="title" idx="7"/>
          </p:nvPr>
        </p:nvSpPr>
        <p:spPr>
          <a:xfrm>
            <a:off x="657401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00" name="Google Shape;100;p25"/>
          <p:cNvSpPr txBox="1">
            <a:spLocks noGrp="1"/>
          </p:cNvSpPr>
          <p:nvPr>
            <p:ph type="subTitle" idx="8"/>
          </p:nvPr>
        </p:nvSpPr>
        <p:spPr>
          <a:xfrm>
            <a:off x="6574015"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45103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1" y="882457"/>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1" y="1687800"/>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4" name="Google Shape;104;p26"/>
          <p:cNvSpPr txBox="1">
            <a:spLocks noGrp="1"/>
          </p:cNvSpPr>
          <p:nvPr>
            <p:ph type="title" idx="2" hasCustomPrompt="1"/>
          </p:nvPr>
        </p:nvSpPr>
        <p:spPr>
          <a:xfrm>
            <a:off x="4996801" y="2798924"/>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1" y="3604267"/>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6" name="Google Shape;106;p26"/>
          <p:cNvSpPr txBox="1">
            <a:spLocks noGrp="1"/>
          </p:cNvSpPr>
          <p:nvPr>
            <p:ph type="title" idx="4" hasCustomPrompt="1"/>
          </p:nvPr>
        </p:nvSpPr>
        <p:spPr>
          <a:xfrm>
            <a:off x="4996801" y="4715391"/>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1" y="5520733"/>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368827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Title + Six Columns  ">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0" name="Google Shape;110;p27"/>
          <p:cNvSpPr txBox="1">
            <a:spLocks noGrp="1"/>
          </p:cNvSpPr>
          <p:nvPr>
            <p:ph type="subTitle" idx="1"/>
          </p:nvPr>
        </p:nvSpPr>
        <p:spPr>
          <a:xfrm>
            <a:off x="3538499"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1" name="Google Shape;111;p27"/>
          <p:cNvSpPr txBox="1">
            <a:spLocks noGrp="1"/>
          </p:cNvSpPr>
          <p:nvPr>
            <p:ph type="title" idx="2"/>
          </p:nvPr>
        </p:nvSpPr>
        <p:spPr>
          <a:xfrm>
            <a:off x="6028553"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2" name="Google Shape;112;p27"/>
          <p:cNvSpPr txBox="1">
            <a:spLocks noGrp="1"/>
          </p:cNvSpPr>
          <p:nvPr>
            <p:ph type="subTitle" idx="3"/>
          </p:nvPr>
        </p:nvSpPr>
        <p:spPr>
          <a:xfrm>
            <a:off x="6028552"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3" name="Google Shape;113;p2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14" name="Google Shape;114;p27"/>
          <p:cNvSpPr txBox="1">
            <a:spLocks noGrp="1"/>
          </p:cNvSpPr>
          <p:nvPr>
            <p:ph type="title" idx="5"/>
          </p:nvPr>
        </p:nvSpPr>
        <p:spPr>
          <a:xfrm>
            <a:off x="104844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5" name="Google Shape;115;p27"/>
          <p:cNvSpPr txBox="1">
            <a:spLocks noGrp="1"/>
          </p:cNvSpPr>
          <p:nvPr>
            <p:ph type="subTitle" idx="6"/>
          </p:nvPr>
        </p:nvSpPr>
        <p:spPr>
          <a:xfrm>
            <a:off x="1048451"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6" name="Google Shape;116;p27"/>
          <p:cNvSpPr txBox="1">
            <a:spLocks noGrp="1"/>
          </p:cNvSpPr>
          <p:nvPr>
            <p:ph type="title" idx="7"/>
          </p:nvPr>
        </p:nvSpPr>
        <p:spPr>
          <a:xfrm>
            <a:off x="353849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7" name="Google Shape;117;p27"/>
          <p:cNvSpPr txBox="1">
            <a:spLocks noGrp="1"/>
          </p:cNvSpPr>
          <p:nvPr>
            <p:ph type="subTitle" idx="8"/>
          </p:nvPr>
        </p:nvSpPr>
        <p:spPr>
          <a:xfrm>
            <a:off x="3538499"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8" name="Google Shape;118;p27"/>
          <p:cNvSpPr txBox="1">
            <a:spLocks noGrp="1"/>
          </p:cNvSpPr>
          <p:nvPr>
            <p:ph type="title" idx="9"/>
          </p:nvPr>
        </p:nvSpPr>
        <p:spPr>
          <a:xfrm>
            <a:off x="6028553"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9" name="Google Shape;119;p27"/>
          <p:cNvSpPr txBox="1">
            <a:spLocks noGrp="1"/>
          </p:cNvSpPr>
          <p:nvPr>
            <p:ph type="subTitle" idx="13"/>
          </p:nvPr>
        </p:nvSpPr>
        <p:spPr>
          <a:xfrm>
            <a:off x="6028552"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20" name="Google Shape;120;p27"/>
          <p:cNvSpPr txBox="1">
            <a:spLocks noGrp="1"/>
          </p:cNvSpPr>
          <p:nvPr>
            <p:ph type="title" idx="14"/>
          </p:nvPr>
        </p:nvSpPr>
        <p:spPr>
          <a:xfrm>
            <a:off x="104844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1" name="Google Shape;121;p27"/>
          <p:cNvSpPr txBox="1">
            <a:spLocks noGrp="1"/>
          </p:cNvSpPr>
          <p:nvPr>
            <p:ph type="subTitle" idx="15"/>
          </p:nvPr>
        </p:nvSpPr>
        <p:spPr>
          <a:xfrm>
            <a:off x="1048451"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591457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593367"/>
            <a:ext cx="50436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24" name="Google Shape;124;p28"/>
          <p:cNvSpPr txBox="1">
            <a:spLocks noGrp="1"/>
          </p:cNvSpPr>
          <p:nvPr>
            <p:ph type="title" idx="2"/>
          </p:nvPr>
        </p:nvSpPr>
        <p:spPr>
          <a:xfrm>
            <a:off x="1338239" y="3146433"/>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5" name="Google Shape;125;p28"/>
          <p:cNvSpPr txBox="1">
            <a:spLocks noGrp="1"/>
          </p:cNvSpPr>
          <p:nvPr>
            <p:ph type="subTitle" idx="1"/>
          </p:nvPr>
        </p:nvSpPr>
        <p:spPr>
          <a:xfrm>
            <a:off x="1338239" y="2284068"/>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6" name="Google Shape;126;p28"/>
          <p:cNvSpPr txBox="1">
            <a:spLocks noGrp="1"/>
          </p:cNvSpPr>
          <p:nvPr>
            <p:ph type="title" idx="3"/>
          </p:nvPr>
        </p:nvSpPr>
        <p:spPr>
          <a:xfrm>
            <a:off x="1338239" y="5318600"/>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7" name="Google Shape;127;p28"/>
          <p:cNvSpPr txBox="1">
            <a:spLocks noGrp="1"/>
          </p:cNvSpPr>
          <p:nvPr>
            <p:ph type="subTitle" idx="4"/>
          </p:nvPr>
        </p:nvSpPr>
        <p:spPr>
          <a:xfrm>
            <a:off x="1338239" y="4456235"/>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8" name="Google Shape;128;p28"/>
          <p:cNvSpPr txBox="1">
            <a:spLocks noGrp="1"/>
          </p:cNvSpPr>
          <p:nvPr>
            <p:ph type="title" idx="5"/>
          </p:nvPr>
        </p:nvSpPr>
        <p:spPr>
          <a:xfrm>
            <a:off x="5078163" y="3146433"/>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9" name="Google Shape;129;p28"/>
          <p:cNvSpPr txBox="1">
            <a:spLocks noGrp="1"/>
          </p:cNvSpPr>
          <p:nvPr>
            <p:ph type="subTitle" idx="6"/>
          </p:nvPr>
        </p:nvSpPr>
        <p:spPr>
          <a:xfrm>
            <a:off x="5078163" y="2284068"/>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30" name="Google Shape;130;p28"/>
          <p:cNvSpPr txBox="1">
            <a:spLocks noGrp="1"/>
          </p:cNvSpPr>
          <p:nvPr>
            <p:ph type="title" idx="7"/>
          </p:nvPr>
        </p:nvSpPr>
        <p:spPr>
          <a:xfrm>
            <a:off x="5078163" y="5318600"/>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31" name="Google Shape;131;p28"/>
          <p:cNvSpPr txBox="1">
            <a:spLocks noGrp="1"/>
          </p:cNvSpPr>
          <p:nvPr>
            <p:ph type="subTitle" idx="8"/>
          </p:nvPr>
        </p:nvSpPr>
        <p:spPr>
          <a:xfrm>
            <a:off x="5078163" y="4456235"/>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823116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
        <p:nvSpPr>
          <p:cNvPr id="134" name="Google Shape;134;p29"/>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112592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Title + Text 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37" name="Google Shape;137;p30"/>
          <p:cNvSpPr txBox="1">
            <a:spLocks noGrp="1"/>
          </p:cNvSpPr>
          <p:nvPr>
            <p:ph type="subTitle" idx="1"/>
          </p:nvPr>
        </p:nvSpPr>
        <p:spPr>
          <a:xfrm>
            <a:off x="93850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53056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7" name="Google Shape;17;p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569438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40" name="Google Shape;140;p31"/>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875472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p:cSld name="One Column">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3256067"/>
            <a:ext cx="5018400" cy="79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3" name="Google Shape;143;p32"/>
          <p:cNvSpPr txBox="1">
            <a:spLocks noGrp="1"/>
          </p:cNvSpPr>
          <p:nvPr>
            <p:ph type="subTitle" idx="1"/>
          </p:nvPr>
        </p:nvSpPr>
        <p:spPr>
          <a:xfrm>
            <a:off x="2896500" y="4521767"/>
            <a:ext cx="33510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451972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1" y="1013833"/>
            <a:ext cx="3068700" cy="79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6" name="Google Shape;146;p33"/>
          <p:cNvSpPr txBox="1">
            <a:spLocks noGrp="1"/>
          </p:cNvSpPr>
          <p:nvPr>
            <p:ph type="subTitle" idx="1"/>
          </p:nvPr>
        </p:nvSpPr>
        <p:spPr>
          <a:xfrm>
            <a:off x="924875" y="2245700"/>
            <a:ext cx="3305400" cy="14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
        <p:nvSpPr>
          <p:cNvPr id="147" name="Google Shape;147;p33"/>
          <p:cNvSpPr txBox="1"/>
          <p:nvPr/>
        </p:nvSpPr>
        <p:spPr>
          <a:xfrm>
            <a:off x="924875" y="4760000"/>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503554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0" name="Google Shape;150;p3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862472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p:cSld name="Title + lis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3" name="Google Shape;153;p35"/>
          <p:cNvSpPr txBox="1">
            <a:spLocks noGrp="1"/>
          </p:cNvSpPr>
          <p:nvPr>
            <p:ph type="body" idx="1"/>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74272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8C731-2AC3-9B44-9F11-F4C0D65B002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B1610-1C24-4F4D-A15D-C283602F447E}" type="slidenum">
              <a:rPr lang="en-US" smtClean="0"/>
              <a:t>‹#›</a:t>
            </a:fld>
            <a:endParaRPr lang="en-US"/>
          </a:p>
        </p:txBody>
      </p:sp>
    </p:spTree>
    <p:extLst>
      <p:ext uri="{BB962C8B-B14F-4D97-AF65-F5344CB8AC3E}">
        <p14:creationId xmlns:p14="http://schemas.microsoft.com/office/powerpoint/2010/main" val="3157633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3631497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0692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8C731-2AC3-9B44-9F11-F4C0D65B002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B1610-1C24-4F4D-A15D-C283602F447E}" type="slidenum">
              <a:rPr lang="en-US" smtClean="0"/>
              <a:t>‹#›</a:t>
            </a:fld>
            <a:endParaRPr lang="en-US"/>
          </a:p>
        </p:txBody>
      </p:sp>
    </p:spTree>
    <p:extLst>
      <p:ext uri="{BB962C8B-B14F-4D97-AF65-F5344CB8AC3E}">
        <p14:creationId xmlns:p14="http://schemas.microsoft.com/office/powerpoint/2010/main" val="3984369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2226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0" name="Google Shape;20;p5"/>
          <p:cNvSpPr txBox="1">
            <a:spLocks noGrp="1"/>
          </p:cNvSpPr>
          <p:nvPr>
            <p:ph type="body" idx="1"/>
          </p:nvPr>
        </p:nvSpPr>
        <p:spPr>
          <a:xfrm>
            <a:off x="938501"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21" name="Google Shape;21;p5"/>
          <p:cNvSpPr txBox="1">
            <a:spLocks noGrp="1"/>
          </p:cNvSpPr>
          <p:nvPr>
            <p:ph type="body" idx="2"/>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345594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834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077EF-3DB9-4852-A8C8-9AA18A70A9F8}" type="datetimeFigureOut">
              <a:rPr lang="en-US" smtClean="0"/>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7556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7/4/2024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2750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7/4/2024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89426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1360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4509A250-FF31-4206-8172-F9D3106AACB1}" type="datetimeFigureOut">
              <a:rPr lang="en-US" smtClean="0"/>
              <a:t>7/4/2024</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56225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077EF-3DB9-4852-A8C8-9AA18A70A9F8}" type="datetimeFigureOut">
              <a:rPr lang="en-US" smtClean="0"/>
              <a:t>7/4/2024</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5340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077EF-3DB9-4852-A8C8-9AA18A70A9F8}"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1445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077EF-3DB9-4852-A8C8-9AA18A70A9F8}"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21515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077EF-3DB9-4852-A8C8-9AA18A70A9F8}"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691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332536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077EF-3DB9-4852-A8C8-9AA18A70A9F8}"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8982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077EF-3DB9-4852-A8C8-9AA18A70A9F8}"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2795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1452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534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729500"/>
            <a:ext cx="2837400" cy="1670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6" name="Google Shape;26;p7"/>
          <p:cNvSpPr txBox="1">
            <a:spLocks noGrp="1"/>
          </p:cNvSpPr>
          <p:nvPr>
            <p:ph type="body" idx="1"/>
          </p:nvPr>
        </p:nvSpPr>
        <p:spPr>
          <a:xfrm>
            <a:off x="5337175" y="3458500"/>
            <a:ext cx="2837400" cy="16700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Clr>
                <a:schemeClr val="lt1"/>
              </a:buClr>
              <a:buSzPts val="1600"/>
              <a:buChar char="●"/>
              <a:defRPr sz="1600">
                <a:solidFill>
                  <a:schemeClr val="lt1"/>
                </a:solidFill>
              </a:defRPr>
            </a:lvl1pPr>
            <a:lvl2pPr marL="914377" lvl="1" indent="-330192" rtl="0">
              <a:spcBef>
                <a:spcPts val="1600"/>
              </a:spcBef>
              <a:spcAft>
                <a:spcPts val="0"/>
              </a:spcAft>
              <a:buClr>
                <a:schemeClr val="lt1"/>
              </a:buClr>
              <a:buSzPts val="1600"/>
              <a:buChar char="○"/>
              <a:defRPr sz="1600">
                <a:solidFill>
                  <a:schemeClr val="lt1"/>
                </a:solidFill>
              </a:defRPr>
            </a:lvl2pPr>
            <a:lvl3pPr marL="1371566" lvl="2" indent="-330192" rtl="0">
              <a:spcBef>
                <a:spcPts val="1600"/>
              </a:spcBef>
              <a:spcAft>
                <a:spcPts val="0"/>
              </a:spcAft>
              <a:buClr>
                <a:schemeClr val="lt1"/>
              </a:buClr>
              <a:buSzPts val="1600"/>
              <a:buChar char="■"/>
              <a:defRPr sz="1600">
                <a:solidFill>
                  <a:schemeClr val="lt1"/>
                </a:solidFill>
              </a:defRPr>
            </a:lvl3pPr>
            <a:lvl4pPr marL="1828754" lvl="3" indent="-330192" rtl="0">
              <a:spcBef>
                <a:spcPts val="1600"/>
              </a:spcBef>
              <a:spcAft>
                <a:spcPts val="0"/>
              </a:spcAft>
              <a:buClr>
                <a:schemeClr val="lt1"/>
              </a:buClr>
              <a:buSzPts val="1600"/>
              <a:buChar char="●"/>
              <a:defRPr sz="1600">
                <a:solidFill>
                  <a:schemeClr val="lt1"/>
                </a:solidFill>
              </a:defRPr>
            </a:lvl4pPr>
            <a:lvl5pPr marL="2285943" lvl="4" indent="-330192" rtl="0">
              <a:spcBef>
                <a:spcPts val="1600"/>
              </a:spcBef>
              <a:spcAft>
                <a:spcPts val="0"/>
              </a:spcAft>
              <a:buClr>
                <a:schemeClr val="lt1"/>
              </a:buClr>
              <a:buSzPts val="1600"/>
              <a:buChar char="○"/>
              <a:defRPr sz="1600">
                <a:solidFill>
                  <a:schemeClr val="lt1"/>
                </a:solidFill>
              </a:defRPr>
            </a:lvl5pPr>
            <a:lvl6pPr marL="2743131" lvl="5" indent="-330192" rtl="0">
              <a:spcBef>
                <a:spcPts val="1600"/>
              </a:spcBef>
              <a:spcAft>
                <a:spcPts val="0"/>
              </a:spcAft>
              <a:buClr>
                <a:schemeClr val="lt1"/>
              </a:buClr>
              <a:buSzPts val="1600"/>
              <a:buChar char="■"/>
              <a:defRPr sz="1600">
                <a:solidFill>
                  <a:schemeClr val="lt1"/>
                </a:solidFill>
              </a:defRPr>
            </a:lvl6pPr>
            <a:lvl7pPr marL="3200320" lvl="6" indent="-330192" rtl="0">
              <a:spcBef>
                <a:spcPts val="1600"/>
              </a:spcBef>
              <a:spcAft>
                <a:spcPts val="0"/>
              </a:spcAft>
              <a:buClr>
                <a:schemeClr val="lt1"/>
              </a:buClr>
              <a:buSzPts val="1600"/>
              <a:buChar char="●"/>
              <a:defRPr sz="1600">
                <a:solidFill>
                  <a:schemeClr val="lt1"/>
                </a:solidFill>
              </a:defRPr>
            </a:lvl7pPr>
            <a:lvl8pPr marL="3657509" lvl="7" indent="-330192" rtl="0">
              <a:spcBef>
                <a:spcPts val="1600"/>
              </a:spcBef>
              <a:spcAft>
                <a:spcPts val="0"/>
              </a:spcAft>
              <a:buClr>
                <a:schemeClr val="lt1"/>
              </a:buClr>
              <a:buSzPts val="1600"/>
              <a:buChar char="○"/>
              <a:defRPr sz="1600">
                <a:solidFill>
                  <a:schemeClr val="lt1"/>
                </a:solidFill>
              </a:defRPr>
            </a:lvl8pPr>
            <a:lvl9pPr marL="4114697" lvl="8" indent="-330192" rtl="0">
              <a:spcBef>
                <a:spcPts val="1600"/>
              </a:spcBef>
              <a:spcAft>
                <a:spcPts val="1600"/>
              </a:spcAft>
              <a:buClr>
                <a:schemeClr val="lt1"/>
              </a:buClr>
              <a:buSzPts val="1600"/>
              <a:buChar char="■"/>
              <a:defRPr sz="1600">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427780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8" y="581577"/>
            <a:ext cx="2746500" cy="545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r>
              <a:rPr lang="en-US"/>
              <a:t>Click to edit Master title style</a:t>
            </a:r>
            <a:endParaRPr/>
          </a:p>
        </p:txBody>
      </p:sp>
      <p:pic>
        <p:nvPicPr>
          <p:cNvPr id="29" name="Google Shape;29;p8"/>
          <p:cNvPicPr preferRelativeResize="0"/>
          <p:nvPr/>
        </p:nvPicPr>
        <p:blipFill>
          <a:blip r:embed="rId3">
            <a:alphaModFix/>
          </a:blip>
          <a:stretch>
            <a:fillRect/>
          </a:stretch>
        </p:blipFill>
        <p:spPr>
          <a:xfrm rot="5400000">
            <a:off x="2007834" y="1032702"/>
            <a:ext cx="10168735"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3270782" y="117499"/>
            <a:ext cx="12413063" cy="3520275"/>
          </a:xfrm>
          <a:prstGeom prst="rect">
            <a:avLst/>
          </a:prstGeom>
          <a:noFill/>
          <a:ln>
            <a:noFill/>
          </a:ln>
        </p:spPr>
      </p:pic>
    </p:spTree>
    <p:extLst>
      <p:ext uri="{BB962C8B-B14F-4D97-AF65-F5344CB8AC3E}">
        <p14:creationId xmlns:p14="http://schemas.microsoft.com/office/powerpoint/2010/main" val="32048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2359433"/>
            <a:ext cx="2871600" cy="164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
        <p:nvSpPr>
          <p:cNvPr id="33" name="Google Shape;33;p9"/>
          <p:cNvSpPr txBox="1">
            <a:spLocks noGrp="1"/>
          </p:cNvSpPr>
          <p:nvPr>
            <p:ph type="body" idx="2"/>
          </p:nvPr>
        </p:nvSpPr>
        <p:spPr>
          <a:xfrm>
            <a:off x="4703375" y="1212800"/>
            <a:ext cx="3468900" cy="4432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34" name="Google Shape;34;p9"/>
          <p:cNvSpPr txBox="1">
            <a:spLocks noGrp="1"/>
          </p:cNvSpPr>
          <p:nvPr>
            <p:ph type="title"/>
          </p:nvPr>
        </p:nvSpPr>
        <p:spPr>
          <a:xfrm>
            <a:off x="938500" y="593367"/>
            <a:ext cx="32238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25938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7382945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4410277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1"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1"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146554284"/>
      </p:ext>
    </p:extLst>
  </p:cSld>
  <p:clrMap bg1="lt1" tx1="dk1" bg2="dk2" tx2="lt2" accent1="accent1" accent2="accent2" accent3="accent3" accent4="accent4" accent5="accent5" accent6="accent6" hlink="hlink" folHlink="folHlink"/>
  <p:sldLayoutIdLst>
    <p:sldLayoutId id="214748370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7/4/2024</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9498901"/>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386A91-84EA-964B-9075-0B4A5E10807F}"/>
              </a:ext>
            </a:extLst>
          </p:cNvPr>
          <p:cNvSpPr>
            <a:spLocks noGrp="1"/>
          </p:cNvSpPr>
          <p:nvPr>
            <p:ph type="subTitle" idx="1"/>
          </p:nvPr>
        </p:nvSpPr>
        <p:spPr>
          <a:xfrm>
            <a:off x="5707211" y="2782669"/>
            <a:ext cx="3123968" cy="646331"/>
          </a:xfrm>
        </p:spPr>
        <p:txBody>
          <a:bodyPr>
            <a:spAutoFit/>
          </a:bodyPr>
          <a:lstStyle/>
          <a:p>
            <a:pPr algn="r"/>
            <a:r>
              <a:rPr lang="en-US" sz="3600" b="1" dirty="0">
                <a:solidFill>
                  <a:schemeClr val="tx1"/>
                </a:solidFill>
              </a:rPr>
              <a:t>John 2:13-17</a:t>
            </a:r>
          </a:p>
        </p:txBody>
      </p:sp>
      <p:sp>
        <p:nvSpPr>
          <p:cNvPr id="2" name="TextBox 1">
            <a:extLst>
              <a:ext uri="{FF2B5EF4-FFF2-40B4-BE49-F238E27FC236}">
                <a16:creationId xmlns:a16="http://schemas.microsoft.com/office/drawing/2014/main" id="{1C08DEB3-5608-76F2-9C78-3D09F282892E}"/>
              </a:ext>
            </a:extLst>
          </p:cNvPr>
          <p:cNvSpPr txBox="1"/>
          <p:nvPr/>
        </p:nvSpPr>
        <p:spPr>
          <a:xfrm>
            <a:off x="613611" y="1708484"/>
            <a:ext cx="8217568" cy="1015663"/>
          </a:xfrm>
          <a:prstGeom prst="rect">
            <a:avLst/>
          </a:prstGeom>
          <a:noFill/>
        </p:spPr>
        <p:txBody>
          <a:bodyPr wrap="square" rtlCol="0">
            <a:spAutoFit/>
          </a:bodyPr>
          <a:lstStyle/>
          <a:p>
            <a:r>
              <a:rPr lang="en-US" sz="6000" b="1" dirty="0">
                <a:solidFill>
                  <a:schemeClr val="tx1"/>
                </a:solidFill>
                <a:latin typeface="+mj-lt"/>
              </a:rPr>
              <a:t>What Consumes You?</a:t>
            </a:r>
          </a:p>
        </p:txBody>
      </p:sp>
    </p:spTree>
    <p:extLst>
      <p:ext uri="{BB962C8B-B14F-4D97-AF65-F5344CB8AC3E}">
        <p14:creationId xmlns:p14="http://schemas.microsoft.com/office/powerpoint/2010/main" val="51372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120321" y="1371600"/>
            <a:ext cx="8908252" cy="5386090"/>
          </a:xfrm>
        </p:spPr>
        <p:txBody>
          <a:bodyPr wrap="square">
            <a:spAutoFit/>
          </a:bodyPr>
          <a:lstStyle/>
          <a:p>
            <a:pPr marL="0" indent="0">
              <a:spcBef>
                <a:spcPts val="0"/>
              </a:spcBef>
              <a:spcAft>
                <a:spcPts val="0"/>
              </a:spcAft>
              <a:buNone/>
            </a:pPr>
            <a:r>
              <a:rPr lang="en-US" sz="3200" b="1" cap="none" dirty="0">
                <a:solidFill>
                  <a:schemeClr val="tx1"/>
                </a:solidFill>
              </a:rPr>
              <a:t>The nature of this consuming zeal:</a:t>
            </a:r>
            <a:r>
              <a:rPr lang="en-US" sz="3200" b="1" cap="none" dirty="0">
                <a:solidFill>
                  <a:schemeClr val="tx2">
                    <a:lumMod val="90000"/>
                  </a:schemeClr>
                </a:solidFill>
              </a:rPr>
              <a:t> Informed, Controlled, </a:t>
            </a:r>
            <a:r>
              <a:rPr lang="en-US" sz="3200" b="1" cap="none" dirty="0">
                <a:solidFill>
                  <a:schemeClr val="tx1"/>
                </a:solidFill>
              </a:rPr>
              <a:t>Active</a:t>
            </a:r>
          </a:p>
          <a:p>
            <a:pPr>
              <a:spcBef>
                <a:spcPts val="0"/>
              </a:spcBef>
              <a:spcAft>
                <a:spcPts val="0"/>
              </a:spcAft>
            </a:pPr>
            <a:r>
              <a:rPr lang="en-US" sz="2800" cap="none" dirty="0">
                <a:solidFill>
                  <a:schemeClr val="tx1"/>
                </a:solidFill>
              </a:rPr>
              <a:t>Jesus did not ignore irreverence, but addressed it</a:t>
            </a:r>
          </a:p>
          <a:p>
            <a:pPr lvl="1">
              <a:spcBef>
                <a:spcPts val="0"/>
              </a:spcBef>
              <a:spcAft>
                <a:spcPts val="0"/>
              </a:spcAft>
            </a:pPr>
            <a:r>
              <a:rPr lang="en-US" sz="2800" cap="none" dirty="0">
                <a:solidFill>
                  <a:schemeClr val="tx1"/>
                </a:solidFill>
              </a:rPr>
              <a:t>John 2:14-17 – “Take these things away”</a:t>
            </a:r>
          </a:p>
          <a:p>
            <a:pPr>
              <a:spcBef>
                <a:spcPts val="0"/>
              </a:spcBef>
              <a:spcAft>
                <a:spcPts val="0"/>
              </a:spcAft>
            </a:pPr>
            <a:r>
              <a:rPr lang="en-US" sz="2800" cap="none" dirty="0">
                <a:solidFill>
                  <a:schemeClr val="tx1"/>
                </a:solidFill>
              </a:rPr>
              <a:t>He used His time, resources, and energy in this zeal</a:t>
            </a:r>
          </a:p>
          <a:p>
            <a:pPr lvl="1">
              <a:spcBef>
                <a:spcPts val="0"/>
              </a:spcBef>
              <a:spcAft>
                <a:spcPts val="0"/>
              </a:spcAft>
            </a:pPr>
            <a:r>
              <a:rPr lang="en-US" sz="2800" cap="none" dirty="0">
                <a:solidFill>
                  <a:schemeClr val="tx1"/>
                </a:solidFill>
              </a:rPr>
              <a:t>John 9:4-5 – “We must work the works of him”</a:t>
            </a:r>
          </a:p>
          <a:p>
            <a:pPr>
              <a:spcBef>
                <a:spcPts val="0"/>
              </a:spcBef>
              <a:spcAft>
                <a:spcPts val="0"/>
              </a:spcAft>
            </a:pPr>
            <a:r>
              <a:rPr lang="en-US" sz="2800" cap="none" dirty="0">
                <a:solidFill>
                  <a:schemeClr val="tx1"/>
                </a:solidFill>
              </a:rPr>
              <a:t>Such zeal is vigilant, and takes advantage of opportunities to further God’s will</a:t>
            </a:r>
          </a:p>
          <a:p>
            <a:pPr lvl="1">
              <a:spcBef>
                <a:spcPts val="0"/>
              </a:spcBef>
              <a:spcAft>
                <a:spcPts val="0"/>
              </a:spcAft>
            </a:pPr>
            <a:r>
              <a:rPr lang="en-US" sz="2800" cap="none" dirty="0">
                <a:solidFill>
                  <a:schemeClr val="tx1"/>
                </a:solidFill>
              </a:rPr>
              <a:t>Ephesians 5:15-17 – “Look carefully then how you walk”</a:t>
            </a:r>
          </a:p>
        </p:txBody>
      </p:sp>
      <p:sp>
        <p:nvSpPr>
          <p:cNvPr id="4" name="TextBox 3">
            <a:extLst>
              <a:ext uri="{FF2B5EF4-FFF2-40B4-BE49-F238E27FC236}">
                <a16:creationId xmlns:a16="http://schemas.microsoft.com/office/drawing/2014/main" id="{13F17E4F-C529-3233-D2AA-C5D4F9546DC8}"/>
              </a:ext>
            </a:extLst>
          </p:cNvPr>
          <p:cNvSpPr txBox="1"/>
          <p:nvPr/>
        </p:nvSpPr>
        <p:spPr>
          <a:xfrm>
            <a:off x="84221" y="457200"/>
            <a:ext cx="8951495" cy="861774"/>
          </a:xfrm>
          <a:prstGeom prst="rect">
            <a:avLst/>
          </a:prstGeom>
          <a:noFill/>
        </p:spPr>
        <p:txBody>
          <a:bodyPr wrap="square" rtlCol="0">
            <a:spAutoFit/>
          </a:bodyPr>
          <a:lstStyle/>
          <a:p>
            <a:r>
              <a:rPr lang="en-US" sz="5000" b="1" dirty="0">
                <a:solidFill>
                  <a:schemeClr val="tx1"/>
                </a:solidFill>
                <a:latin typeface="+mj-lt"/>
              </a:rPr>
              <a:t>What Should Consume You?</a:t>
            </a:r>
          </a:p>
        </p:txBody>
      </p:sp>
    </p:spTree>
    <p:extLst>
      <p:ext uri="{BB962C8B-B14F-4D97-AF65-F5344CB8AC3E}">
        <p14:creationId xmlns:p14="http://schemas.microsoft.com/office/powerpoint/2010/main" val="24977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84224" y="1441594"/>
            <a:ext cx="9040605" cy="5386090"/>
          </a:xfrm>
        </p:spPr>
        <p:txBody>
          <a:bodyPr wrap="square">
            <a:spAutoFit/>
          </a:bodyPr>
          <a:lstStyle/>
          <a:p>
            <a:pPr marL="0" indent="0">
              <a:spcBef>
                <a:spcPts val="0"/>
              </a:spcBef>
              <a:spcAft>
                <a:spcPts val="0"/>
              </a:spcAft>
              <a:buNone/>
            </a:pPr>
            <a:r>
              <a:rPr lang="en-US" sz="3200" b="1" cap="none" dirty="0">
                <a:solidFill>
                  <a:schemeClr val="tx1"/>
                </a:solidFill>
              </a:rPr>
              <a:t>The nature of this consuming zeal: </a:t>
            </a:r>
            <a:r>
              <a:rPr lang="en-US" sz="3200" b="1" cap="none" dirty="0">
                <a:solidFill>
                  <a:schemeClr val="tx2">
                    <a:lumMod val="90000"/>
                  </a:schemeClr>
                </a:solidFill>
              </a:rPr>
              <a:t>Informed, Controlled, Active, </a:t>
            </a:r>
            <a:r>
              <a:rPr lang="en-US" sz="3200" b="1" cap="none" dirty="0">
                <a:solidFill>
                  <a:schemeClr val="tx1"/>
                </a:solidFill>
              </a:rPr>
              <a:t>Persistent</a:t>
            </a:r>
          </a:p>
          <a:p>
            <a:pPr>
              <a:spcBef>
                <a:spcPts val="0"/>
              </a:spcBef>
              <a:spcAft>
                <a:spcPts val="0"/>
              </a:spcAft>
            </a:pPr>
            <a:r>
              <a:rPr lang="en-US" sz="2800" cap="none" dirty="0">
                <a:solidFill>
                  <a:schemeClr val="tx1"/>
                </a:solidFill>
              </a:rPr>
              <a:t>Jesus cleansed the temple more than once</a:t>
            </a:r>
          </a:p>
          <a:p>
            <a:pPr lvl="1">
              <a:spcBef>
                <a:spcPts val="0"/>
              </a:spcBef>
              <a:spcAft>
                <a:spcPts val="0"/>
              </a:spcAft>
            </a:pPr>
            <a:r>
              <a:rPr lang="en-US" sz="2800" cap="none" dirty="0">
                <a:solidFill>
                  <a:schemeClr val="tx1"/>
                </a:solidFill>
              </a:rPr>
              <a:t>John 2:14-17; Mark 11:15-19; Luke 19:45-46 – at the beginning and the end of His teaching.</a:t>
            </a:r>
          </a:p>
          <a:p>
            <a:pPr>
              <a:spcBef>
                <a:spcPts val="0"/>
              </a:spcBef>
              <a:spcAft>
                <a:spcPts val="0"/>
              </a:spcAft>
            </a:pPr>
            <a:r>
              <a:rPr lang="en-US" sz="2800" cap="none" dirty="0">
                <a:solidFill>
                  <a:schemeClr val="tx1"/>
                </a:solidFill>
              </a:rPr>
              <a:t>Some are initially zealous, but fade due to adversity</a:t>
            </a:r>
          </a:p>
          <a:p>
            <a:pPr lvl="1">
              <a:spcBef>
                <a:spcPts val="0"/>
              </a:spcBef>
              <a:spcAft>
                <a:spcPts val="0"/>
              </a:spcAft>
            </a:pPr>
            <a:r>
              <a:rPr lang="en-US" sz="2800" cap="none" dirty="0">
                <a:solidFill>
                  <a:schemeClr val="tx1"/>
                </a:solidFill>
              </a:rPr>
              <a:t>Matthew 13:20-21 – </a:t>
            </a:r>
            <a:r>
              <a:rPr lang="en-US" sz="2700" cap="none" dirty="0">
                <a:solidFill>
                  <a:schemeClr val="tx1"/>
                </a:solidFill>
              </a:rPr>
              <a:t>“immediately he falls away”</a:t>
            </a:r>
          </a:p>
          <a:p>
            <a:pPr>
              <a:spcBef>
                <a:spcPts val="0"/>
              </a:spcBef>
              <a:spcAft>
                <a:spcPts val="0"/>
              </a:spcAft>
            </a:pPr>
            <a:r>
              <a:rPr lang="en-US" sz="2800" cap="none" dirty="0">
                <a:solidFill>
                  <a:schemeClr val="tx1"/>
                </a:solidFill>
              </a:rPr>
              <a:t>Some have their zeal until the world entices them</a:t>
            </a:r>
          </a:p>
          <a:p>
            <a:pPr lvl="1">
              <a:spcBef>
                <a:spcPts val="0"/>
              </a:spcBef>
              <a:spcAft>
                <a:spcPts val="0"/>
              </a:spcAft>
            </a:pPr>
            <a:r>
              <a:rPr lang="en-US" sz="2800" cap="none" dirty="0">
                <a:solidFill>
                  <a:schemeClr val="tx1"/>
                </a:solidFill>
              </a:rPr>
              <a:t>II Timothy 4:10 – “in love with this present world”</a:t>
            </a:r>
          </a:p>
          <a:p>
            <a:pPr>
              <a:spcBef>
                <a:spcPts val="0"/>
              </a:spcBef>
              <a:spcAft>
                <a:spcPts val="0"/>
              </a:spcAft>
            </a:pPr>
            <a:r>
              <a:rPr lang="en-US" sz="2800" cap="none" dirty="0">
                <a:solidFill>
                  <a:schemeClr val="tx1"/>
                </a:solidFill>
              </a:rPr>
              <a:t>Some let the fire die out over time</a:t>
            </a:r>
          </a:p>
          <a:p>
            <a:pPr lvl="1">
              <a:spcBef>
                <a:spcPts val="0"/>
              </a:spcBef>
              <a:spcAft>
                <a:spcPts val="0"/>
              </a:spcAft>
            </a:pPr>
            <a:r>
              <a:rPr lang="en-US" sz="2800" cap="none" dirty="0">
                <a:solidFill>
                  <a:schemeClr val="tx1"/>
                </a:solidFill>
              </a:rPr>
              <a:t>Revelation 2:2-5 – “abandoned the love …”</a:t>
            </a:r>
          </a:p>
        </p:txBody>
      </p:sp>
      <p:sp>
        <p:nvSpPr>
          <p:cNvPr id="4" name="TextBox 3">
            <a:extLst>
              <a:ext uri="{FF2B5EF4-FFF2-40B4-BE49-F238E27FC236}">
                <a16:creationId xmlns:a16="http://schemas.microsoft.com/office/drawing/2014/main" id="{1CA9B4B9-3B95-CF42-C9CA-54FD35400B16}"/>
              </a:ext>
            </a:extLst>
          </p:cNvPr>
          <p:cNvSpPr txBox="1"/>
          <p:nvPr/>
        </p:nvSpPr>
        <p:spPr>
          <a:xfrm>
            <a:off x="84221" y="457200"/>
            <a:ext cx="8951495" cy="861774"/>
          </a:xfrm>
          <a:prstGeom prst="rect">
            <a:avLst/>
          </a:prstGeom>
          <a:noFill/>
        </p:spPr>
        <p:txBody>
          <a:bodyPr wrap="square" rtlCol="0">
            <a:spAutoFit/>
          </a:bodyPr>
          <a:lstStyle/>
          <a:p>
            <a:r>
              <a:rPr lang="en-US" sz="5000" b="1" dirty="0">
                <a:solidFill>
                  <a:schemeClr val="tx1"/>
                </a:solidFill>
                <a:latin typeface="+mj-lt"/>
              </a:rPr>
              <a:t>What Should Consume You?</a:t>
            </a:r>
          </a:p>
        </p:txBody>
      </p:sp>
    </p:spTree>
    <p:extLst>
      <p:ext uri="{BB962C8B-B14F-4D97-AF65-F5344CB8AC3E}">
        <p14:creationId xmlns:p14="http://schemas.microsoft.com/office/powerpoint/2010/main" val="38208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26CF-B0FB-E0B4-B828-8B614D143631}"/>
              </a:ext>
            </a:extLst>
          </p:cNvPr>
          <p:cNvSpPr>
            <a:spLocks noGrp="1"/>
          </p:cNvSpPr>
          <p:nvPr>
            <p:ph type="title"/>
          </p:nvPr>
        </p:nvSpPr>
        <p:spPr>
          <a:xfrm>
            <a:off x="144379" y="457200"/>
            <a:ext cx="8831179" cy="723275"/>
          </a:xfrm>
        </p:spPr>
        <p:txBody>
          <a:bodyPr wrap="square">
            <a:spAutoFit/>
          </a:bodyPr>
          <a:lstStyle/>
          <a:p>
            <a:r>
              <a:rPr lang="en-US" sz="4100" b="1" cap="none" dirty="0">
                <a:solidFill>
                  <a:schemeClr val="tx1"/>
                </a:solidFill>
              </a:rPr>
              <a:t>What Does/Should Consume You? </a:t>
            </a:r>
          </a:p>
        </p:txBody>
      </p:sp>
      <p:sp>
        <p:nvSpPr>
          <p:cNvPr id="3" name="Content Placeholder 2">
            <a:extLst>
              <a:ext uri="{FF2B5EF4-FFF2-40B4-BE49-F238E27FC236}">
                <a16:creationId xmlns:a16="http://schemas.microsoft.com/office/drawing/2014/main" id="{B6081D53-C5C5-DCB3-7BA6-41B5CD471706}"/>
              </a:ext>
            </a:extLst>
          </p:cNvPr>
          <p:cNvSpPr>
            <a:spLocks noGrp="1"/>
          </p:cNvSpPr>
          <p:nvPr>
            <p:ph idx="1"/>
          </p:nvPr>
        </p:nvSpPr>
        <p:spPr>
          <a:xfrm>
            <a:off x="565680" y="1600200"/>
            <a:ext cx="8036894" cy="4955203"/>
          </a:xfrm>
        </p:spPr>
        <p:txBody>
          <a:bodyPr wrap="square">
            <a:spAutoFit/>
          </a:bodyPr>
          <a:lstStyle/>
          <a:p>
            <a:pPr>
              <a:spcBef>
                <a:spcPts val="0"/>
              </a:spcBef>
              <a:spcAft>
                <a:spcPts val="0"/>
              </a:spcAft>
            </a:pPr>
            <a:r>
              <a:rPr lang="en-US" sz="3200" b="1" cap="none" dirty="0"/>
              <a:t>Does Consume</a:t>
            </a:r>
          </a:p>
          <a:p>
            <a:pPr lvl="1">
              <a:spcBef>
                <a:spcPts val="0"/>
              </a:spcBef>
              <a:spcAft>
                <a:spcPts val="0"/>
              </a:spcAft>
            </a:pPr>
            <a:r>
              <a:rPr lang="en-US" sz="2800" cap="none" dirty="0"/>
              <a:t>Work</a:t>
            </a:r>
          </a:p>
          <a:p>
            <a:pPr lvl="1">
              <a:spcBef>
                <a:spcPts val="0"/>
              </a:spcBef>
              <a:spcAft>
                <a:spcPts val="0"/>
              </a:spcAft>
            </a:pPr>
            <a:r>
              <a:rPr lang="en-US" sz="2800" cap="none" dirty="0"/>
              <a:t>Education</a:t>
            </a:r>
          </a:p>
          <a:p>
            <a:pPr lvl="1">
              <a:spcBef>
                <a:spcPts val="0"/>
              </a:spcBef>
              <a:spcAft>
                <a:spcPts val="0"/>
              </a:spcAft>
            </a:pPr>
            <a:r>
              <a:rPr lang="en-US" sz="2800" cap="none" dirty="0"/>
              <a:t>Worry</a:t>
            </a:r>
          </a:p>
          <a:p>
            <a:pPr lvl="1">
              <a:spcBef>
                <a:spcPts val="0"/>
              </a:spcBef>
              <a:spcAft>
                <a:spcPts val="0"/>
              </a:spcAft>
            </a:pPr>
            <a:r>
              <a:rPr lang="en-US" sz="2800" cap="none" dirty="0"/>
              <a:t>Liberties/Opinions/Matters of Indifference</a:t>
            </a:r>
          </a:p>
          <a:p>
            <a:pPr>
              <a:spcBef>
                <a:spcPts val="0"/>
              </a:spcBef>
              <a:spcAft>
                <a:spcPts val="0"/>
              </a:spcAft>
            </a:pPr>
            <a:r>
              <a:rPr lang="en-US" sz="3200" b="1" cap="none" dirty="0"/>
              <a:t>Should Consume</a:t>
            </a:r>
          </a:p>
          <a:p>
            <a:pPr lvl="1">
              <a:spcBef>
                <a:spcPts val="0"/>
              </a:spcBef>
              <a:spcAft>
                <a:spcPts val="0"/>
              </a:spcAft>
            </a:pPr>
            <a:r>
              <a:rPr lang="en-US" sz="2800" cap="none" dirty="0"/>
              <a:t>Zeal for God’s will</a:t>
            </a:r>
          </a:p>
          <a:p>
            <a:pPr lvl="2">
              <a:spcBef>
                <a:spcPts val="0"/>
              </a:spcBef>
              <a:spcAft>
                <a:spcPts val="0"/>
              </a:spcAft>
            </a:pPr>
            <a:r>
              <a:rPr lang="en-US" sz="2800" cap="none" dirty="0"/>
              <a:t>Informed</a:t>
            </a:r>
          </a:p>
          <a:p>
            <a:pPr lvl="2">
              <a:spcBef>
                <a:spcPts val="0"/>
              </a:spcBef>
              <a:spcAft>
                <a:spcPts val="0"/>
              </a:spcAft>
            </a:pPr>
            <a:r>
              <a:rPr lang="en-US" sz="2800" cap="none" dirty="0"/>
              <a:t>Controlled</a:t>
            </a:r>
          </a:p>
          <a:p>
            <a:pPr lvl="2">
              <a:spcBef>
                <a:spcPts val="0"/>
              </a:spcBef>
              <a:spcAft>
                <a:spcPts val="0"/>
              </a:spcAft>
            </a:pPr>
            <a:r>
              <a:rPr lang="en-US" sz="2800" cap="none" dirty="0"/>
              <a:t>Active</a:t>
            </a:r>
          </a:p>
          <a:p>
            <a:pPr lvl="2">
              <a:spcBef>
                <a:spcPts val="0"/>
              </a:spcBef>
              <a:spcAft>
                <a:spcPts val="0"/>
              </a:spcAft>
            </a:pPr>
            <a:r>
              <a:rPr lang="en-US" sz="2800" cap="none" dirty="0"/>
              <a:t>Persistent</a:t>
            </a:r>
          </a:p>
        </p:txBody>
      </p:sp>
    </p:spTree>
    <p:extLst>
      <p:ext uri="{BB962C8B-B14F-4D97-AF65-F5344CB8AC3E}">
        <p14:creationId xmlns:p14="http://schemas.microsoft.com/office/powerpoint/2010/main" val="406922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21851" y="1371600"/>
            <a:ext cx="8932697" cy="5078313"/>
          </a:xfrm>
        </p:spPr>
        <p:txBody>
          <a:bodyPr wrap="square">
            <a:spAutoFit/>
          </a:bodyPr>
          <a:lstStyle/>
          <a:p>
            <a:pPr algn="l">
              <a:lnSpc>
                <a:spcPct val="100000"/>
              </a:lnSpc>
              <a:spcBef>
                <a:spcPts val="0"/>
              </a:spcBef>
              <a:spcAft>
                <a:spcPts val="0"/>
              </a:spcAft>
              <a:buSzPct val="100000"/>
              <a:buFont typeface="Arial" pitchFamily="34" charset="0"/>
              <a:buChar char="•"/>
            </a:pPr>
            <a:r>
              <a:rPr lang="en-US" sz="3600" cap="none" dirty="0">
                <a:solidFill>
                  <a:schemeClr val="tx1"/>
                </a:solidFill>
                <a:cs typeface="Arial" panose="020B0604020202020204" pitchFamily="34" charset="0"/>
              </a:rPr>
              <a:t> Hear the Word of God</a:t>
            </a:r>
          </a:p>
          <a:p>
            <a:pPr lvl="1" algn="l">
              <a:lnSpc>
                <a:spcPct val="100000"/>
              </a:lnSpc>
              <a:spcBef>
                <a:spcPts val="0"/>
              </a:spcBef>
              <a:spcAft>
                <a:spcPts val="0"/>
              </a:spcAft>
              <a:buSzPct val="100000"/>
              <a:buFont typeface="Arial" pitchFamily="34" charset="0"/>
              <a:buChar char="•"/>
            </a:pPr>
            <a:r>
              <a:rPr lang="en-US" sz="3600" cap="none" dirty="0">
                <a:solidFill>
                  <a:schemeClr val="tx1"/>
                </a:solidFill>
                <a:cs typeface="Arial" panose="020B0604020202020204" pitchFamily="34" charset="0"/>
              </a:rPr>
              <a:t> Romans 10:8 – “But what does it say? ‘The word is near you, in your mouth and in your heart’ (that is, the word of faith that we proclaim)”</a:t>
            </a:r>
          </a:p>
          <a:p>
            <a:pPr algn="l">
              <a:lnSpc>
                <a:spcPct val="100000"/>
              </a:lnSpc>
              <a:spcBef>
                <a:spcPts val="0"/>
              </a:spcBef>
              <a:spcAft>
                <a:spcPts val="0"/>
              </a:spcAft>
              <a:buSzPct val="100000"/>
              <a:buFont typeface="Arial" pitchFamily="34" charset="0"/>
              <a:buChar char="•"/>
            </a:pPr>
            <a:r>
              <a:rPr lang="en-US" sz="3600" cap="none" dirty="0">
                <a:solidFill>
                  <a:schemeClr val="tx1"/>
                </a:solidFill>
                <a:cs typeface="Arial" panose="020B0604020202020204" pitchFamily="34" charset="0"/>
              </a:rPr>
              <a:t> Believe that Jesus is the Savior</a:t>
            </a:r>
          </a:p>
          <a:p>
            <a:pPr lvl="1" algn="l">
              <a:lnSpc>
                <a:spcPct val="100000"/>
              </a:lnSpc>
              <a:spcBef>
                <a:spcPts val="0"/>
              </a:spcBef>
              <a:spcAft>
                <a:spcPts val="0"/>
              </a:spcAft>
              <a:buSzPct val="100000"/>
              <a:buFont typeface="Arial" pitchFamily="34" charset="0"/>
              <a:buChar char="•"/>
            </a:pPr>
            <a:r>
              <a:rPr lang="en-US" sz="3600" cap="none" dirty="0">
                <a:solidFill>
                  <a:schemeClr val="tx1"/>
                </a:solidFill>
                <a:cs typeface="Arial" panose="020B0604020202020204" pitchFamily="34" charset="0"/>
              </a:rPr>
              <a:t> Romans 10:11 – “For the Scripture says, ‘Everyone who believes in him will not be put to shame.’”</a:t>
            </a:r>
          </a:p>
        </p:txBody>
      </p:sp>
      <p:sp>
        <p:nvSpPr>
          <p:cNvPr id="2" name="Rectangle 2">
            <a:extLst>
              <a:ext uri="{FF2B5EF4-FFF2-40B4-BE49-F238E27FC236}">
                <a16:creationId xmlns:a16="http://schemas.microsoft.com/office/drawing/2014/main" id="{A1A6F83D-4495-D42D-3230-32BAC51F25C5}"/>
              </a:ext>
            </a:extLst>
          </p:cNvPr>
          <p:cNvSpPr txBox="1">
            <a:spLocks noChangeArrowheads="1"/>
          </p:cNvSpPr>
          <p:nvPr/>
        </p:nvSpPr>
        <p:spPr bwMode="auto">
          <a:xfrm>
            <a:off x="402336" y="353271"/>
            <a:ext cx="7775753" cy="769433"/>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3653" rtl="0" eaLnBrk="0" fontAlgn="base" latinLnBrk="0" hangingPunct="0">
              <a:lnSpc>
                <a:spcPct val="100000"/>
              </a:lnSpc>
              <a:spcBef>
                <a:spcPct val="0"/>
              </a:spcBef>
              <a:spcAft>
                <a:spcPct val="0"/>
              </a:spcAft>
              <a:buClrTx/>
              <a:buSzTx/>
              <a:buFontTx/>
              <a:buNone/>
              <a:tabLst/>
              <a:defRPr/>
            </a:pPr>
            <a:r>
              <a:rPr kumimoji="0" lang="en-US" altLang="en-US" b="1" i="0" u="none" strike="noStrike" kern="0" spc="0" normalizeH="0" noProof="0" dirty="0">
                <a:ln>
                  <a:noFill/>
                </a:ln>
                <a:solidFill>
                  <a:schemeClr val="tx1"/>
                </a:solidFill>
                <a:effectLst>
                  <a:outerShdw blurRad="38100" dist="38100" dir="2700000" algn="tl">
                    <a:srgbClr val="000000">
                      <a:alpha val="43137"/>
                    </a:srgbClr>
                  </a:outerShdw>
                </a:effectLst>
                <a:uLnTx/>
                <a:uFillTx/>
                <a:cs typeface="Arial" panose="020B0604020202020204" pitchFamily="34" charset="0"/>
              </a:rPr>
              <a:t>What </a:t>
            </a:r>
            <a:r>
              <a:rPr lang="en-US" altLang="en-US" b="1" dirty="0">
                <a:solidFill>
                  <a:schemeClr val="tx1"/>
                </a:solidFill>
                <a:effectLst>
                  <a:outerShdw blurRad="38100" dist="38100" dir="2700000" algn="tl">
                    <a:srgbClr val="000000">
                      <a:alpha val="43137"/>
                    </a:srgbClr>
                  </a:outerShdw>
                </a:effectLst>
                <a:cs typeface="Arial" panose="020B0604020202020204" pitchFamily="34" charset="0"/>
              </a:rPr>
              <a:t>Is Next</a:t>
            </a:r>
            <a:r>
              <a:rPr kumimoji="0" lang="en-US" altLang="en-US" b="1" i="0" u="none" strike="noStrike" kern="0" spc="0" normalizeH="0" noProof="0" dirty="0">
                <a:ln>
                  <a:noFill/>
                </a:ln>
                <a:solidFill>
                  <a:schemeClr val="tx1"/>
                </a:solidFill>
                <a:effectLst>
                  <a:outerShdw blurRad="38100" dist="38100" dir="2700000" algn="tl">
                    <a:srgbClr val="000000">
                      <a:alpha val="43137"/>
                    </a:srgbClr>
                  </a:outerShdw>
                </a:effectLst>
                <a:uLnTx/>
                <a:uFillTx/>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89452" y="1371600"/>
            <a:ext cx="8957726" cy="5309146"/>
          </a:xfrm>
        </p:spPr>
        <p:txBody>
          <a:bodyPr wrap="square">
            <a:spAutoFit/>
          </a:bodyPr>
          <a:lstStyle/>
          <a:p>
            <a:pPr algn="l">
              <a:lnSpc>
                <a:spcPct val="100000"/>
              </a:lnSpc>
              <a:spcBef>
                <a:spcPts val="0"/>
              </a:spcBef>
              <a:buSzPct val="100000"/>
              <a:buFont typeface="Arial" pitchFamily="34" charset="0"/>
              <a:buChar char="•"/>
            </a:pPr>
            <a:r>
              <a:rPr lang="en-US" sz="3600" cap="none" dirty="0">
                <a:solidFill>
                  <a:schemeClr val="tx1"/>
                </a:solidFill>
                <a:cs typeface="Arial" panose="020B0604020202020204" pitchFamily="34" charset="0"/>
              </a:rPr>
              <a:t> Repent of your sins</a:t>
            </a:r>
          </a:p>
          <a:p>
            <a:pPr lvl="1" algn="l">
              <a:lnSpc>
                <a:spcPct val="100000"/>
              </a:lnSpc>
              <a:spcBef>
                <a:spcPts val="0"/>
              </a:spcBef>
              <a:buSzPct val="100000"/>
              <a:buFont typeface="Arial" pitchFamily="34" charset="0"/>
              <a:buChar char="•"/>
            </a:pPr>
            <a:r>
              <a:rPr lang="en-US" sz="3600" cap="none" dirty="0">
                <a:solidFill>
                  <a:schemeClr val="tx1"/>
                </a:solidFill>
                <a:cs typeface="Arial" panose="020B0604020202020204" pitchFamily="34" charset="0"/>
              </a:rPr>
              <a:t> Acts 3:19 – “Repent therefore, and turn again, that your sins may be blotted out”</a:t>
            </a:r>
          </a:p>
          <a:p>
            <a:pPr algn="l">
              <a:lnSpc>
                <a:spcPct val="100000"/>
              </a:lnSpc>
              <a:spcBef>
                <a:spcPts val="0"/>
              </a:spcBef>
              <a:buSzPct val="100000"/>
              <a:buFont typeface="Arial" pitchFamily="34" charset="0"/>
              <a:buChar char="•"/>
            </a:pPr>
            <a:r>
              <a:rPr lang="en-US" sz="3600" cap="none" dirty="0">
                <a:solidFill>
                  <a:schemeClr val="tx1"/>
                </a:solidFill>
                <a:cs typeface="Arial" panose="020B0604020202020204" pitchFamily="34" charset="0"/>
              </a:rPr>
              <a:t> Confess that Jesus is the Son of God</a:t>
            </a:r>
          </a:p>
          <a:p>
            <a:pPr lvl="1">
              <a:spcBef>
                <a:spcPts val="0"/>
              </a:spcBef>
              <a:buSzPct val="100000"/>
              <a:buFont typeface="Arial" pitchFamily="34" charset="0"/>
              <a:buChar char="•"/>
            </a:pPr>
            <a:r>
              <a:rPr lang="en-US" sz="3600" cap="none" dirty="0">
                <a:solidFill>
                  <a:schemeClr val="tx1"/>
                </a:solidFill>
                <a:cs typeface="Arial" panose="020B0604020202020204" pitchFamily="34" charset="0"/>
              </a:rPr>
              <a:t> Romans 10:10 – “For with the heart one believes and is justified, and with the mouth one confesses and is saved.”</a:t>
            </a:r>
          </a:p>
        </p:txBody>
      </p:sp>
      <p:sp>
        <p:nvSpPr>
          <p:cNvPr id="3" name="Rectangle 2">
            <a:extLst>
              <a:ext uri="{FF2B5EF4-FFF2-40B4-BE49-F238E27FC236}">
                <a16:creationId xmlns:a16="http://schemas.microsoft.com/office/drawing/2014/main" id="{C5205949-E296-E246-D127-3707F3C6E5AA}"/>
              </a:ext>
            </a:extLst>
          </p:cNvPr>
          <p:cNvSpPr txBox="1">
            <a:spLocks noChangeArrowheads="1"/>
          </p:cNvSpPr>
          <p:nvPr/>
        </p:nvSpPr>
        <p:spPr bwMode="auto">
          <a:xfrm>
            <a:off x="402336" y="353271"/>
            <a:ext cx="7775753" cy="769433"/>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3653" rtl="0" eaLnBrk="0" fontAlgn="base" latinLnBrk="0" hangingPunct="0">
              <a:lnSpc>
                <a:spcPct val="100000"/>
              </a:lnSpc>
              <a:spcBef>
                <a:spcPct val="0"/>
              </a:spcBef>
              <a:spcAft>
                <a:spcPct val="0"/>
              </a:spcAft>
              <a:buClrTx/>
              <a:buSzTx/>
              <a:buFontTx/>
              <a:buNone/>
              <a:tabLst/>
              <a:defRPr/>
            </a:pPr>
            <a:r>
              <a:rPr kumimoji="0" lang="en-US" altLang="en-US" b="1" i="0" u="none" strike="noStrike" kern="0" spc="0" normalizeH="0" noProof="0" dirty="0">
                <a:ln>
                  <a:noFill/>
                </a:ln>
                <a:solidFill>
                  <a:schemeClr val="tx1"/>
                </a:solidFill>
                <a:effectLst>
                  <a:outerShdw blurRad="38100" dist="38100" dir="2700000" algn="tl">
                    <a:srgbClr val="000000">
                      <a:alpha val="43137"/>
                    </a:srgbClr>
                  </a:outerShdw>
                </a:effectLst>
                <a:uLnTx/>
                <a:uFillTx/>
                <a:cs typeface="Arial" panose="020B0604020202020204" pitchFamily="34" charset="0"/>
              </a:rPr>
              <a:t>What Is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08599" y="1371600"/>
            <a:ext cx="8928960" cy="4801314"/>
          </a:xfrm>
        </p:spPr>
        <p:txBody>
          <a:bodyPr wrap="square">
            <a:spAutoFit/>
          </a:bodyPr>
          <a:lstStyle/>
          <a:p>
            <a:pPr algn="l">
              <a:spcBef>
                <a:spcPts val="0"/>
              </a:spcBef>
              <a:spcAft>
                <a:spcPts val="0"/>
              </a:spcAft>
              <a:buSzPct val="100000"/>
              <a:buFont typeface="Arial" pitchFamily="34" charset="0"/>
              <a:buChar char="•"/>
            </a:pPr>
            <a:r>
              <a:rPr lang="en-US" sz="3400" cap="none" dirty="0">
                <a:solidFill>
                  <a:schemeClr val="tx1"/>
                </a:solidFill>
                <a:cs typeface="Arial" panose="020B0604020202020204" pitchFamily="34" charset="0"/>
              </a:rPr>
              <a:t> Be immersed in water</a:t>
            </a:r>
          </a:p>
          <a:p>
            <a:pPr lvl="1" algn="l">
              <a:spcBef>
                <a:spcPts val="0"/>
              </a:spcBef>
              <a:spcAft>
                <a:spcPts val="0"/>
              </a:spcAft>
              <a:buSzPct val="100000"/>
              <a:buFont typeface="Arial" pitchFamily="34" charset="0"/>
              <a:buChar char="•"/>
            </a:pPr>
            <a:r>
              <a:rPr lang="en-US" sz="3400" cap="none" dirty="0">
                <a:solidFill>
                  <a:schemeClr val="tx1"/>
                </a:solidFill>
                <a:cs typeface="Arial" panose="020B0604020202020204" pitchFamily="34" charset="0"/>
              </a:rPr>
              <a:t> Acts 2:38 – “And Peter said to them, ‘Repent and be baptized every one of you in the name of Jesus Christ for the forgiveness of your sins, and you will receive the gift of the Holy Spirit.’”</a:t>
            </a:r>
          </a:p>
          <a:p>
            <a:pPr algn="l">
              <a:spcBef>
                <a:spcPts val="0"/>
              </a:spcBef>
              <a:spcAft>
                <a:spcPts val="0"/>
              </a:spcAft>
              <a:buSzPct val="100000"/>
              <a:buFont typeface="Arial" pitchFamily="34" charset="0"/>
              <a:buChar char="•"/>
            </a:pPr>
            <a:r>
              <a:rPr lang="en-US" sz="3400" cap="none" dirty="0">
                <a:solidFill>
                  <a:schemeClr val="tx1"/>
                </a:solidFill>
                <a:cs typeface="Arial" panose="020B0604020202020204" pitchFamily="34" charset="0"/>
              </a:rPr>
              <a:t> Remain faithful</a:t>
            </a:r>
          </a:p>
          <a:p>
            <a:pPr lvl="1">
              <a:spcBef>
                <a:spcPts val="0"/>
              </a:spcBef>
              <a:spcAft>
                <a:spcPts val="0"/>
              </a:spcAft>
              <a:buSzPct val="100000"/>
              <a:buFont typeface="Arial" pitchFamily="34" charset="0"/>
              <a:buChar char="•"/>
            </a:pPr>
            <a:r>
              <a:rPr lang="en-US" sz="3400" cap="none" dirty="0">
                <a:solidFill>
                  <a:schemeClr val="tx1"/>
                </a:solidFill>
                <a:cs typeface="Arial" panose="020B0604020202020204" pitchFamily="34" charset="0"/>
              </a:rPr>
              <a:t>Hebrews 3:14 – “… leading you to fall away from the living God”</a:t>
            </a:r>
          </a:p>
        </p:txBody>
      </p:sp>
      <p:sp>
        <p:nvSpPr>
          <p:cNvPr id="3" name="Rectangle 2">
            <a:extLst>
              <a:ext uri="{FF2B5EF4-FFF2-40B4-BE49-F238E27FC236}">
                <a16:creationId xmlns:a16="http://schemas.microsoft.com/office/drawing/2014/main" id="{67AEF3D0-1252-D663-5C11-24B63F0D9D74}"/>
              </a:ext>
            </a:extLst>
          </p:cNvPr>
          <p:cNvSpPr txBox="1">
            <a:spLocks noChangeArrowheads="1"/>
          </p:cNvSpPr>
          <p:nvPr/>
        </p:nvSpPr>
        <p:spPr bwMode="auto">
          <a:xfrm>
            <a:off x="402336" y="353271"/>
            <a:ext cx="7775753" cy="769433"/>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3653" rtl="0" eaLnBrk="0" fontAlgn="base" latinLnBrk="0" hangingPunct="0">
              <a:lnSpc>
                <a:spcPct val="100000"/>
              </a:lnSpc>
              <a:spcBef>
                <a:spcPct val="0"/>
              </a:spcBef>
              <a:spcAft>
                <a:spcPct val="0"/>
              </a:spcAft>
              <a:buClrTx/>
              <a:buSzTx/>
              <a:buFontTx/>
              <a:buNone/>
              <a:tabLst/>
              <a:defRPr/>
            </a:pPr>
            <a:r>
              <a:rPr kumimoji="0" lang="en-US" altLang="en-US" b="1" i="0" u="none" strike="noStrike" kern="0" spc="0" normalizeH="0" noProof="0" dirty="0">
                <a:ln>
                  <a:noFill/>
                </a:ln>
                <a:solidFill>
                  <a:schemeClr val="tx1"/>
                </a:solidFill>
                <a:effectLst>
                  <a:outerShdw blurRad="38100" dist="38100" dir="2700000" algn="tl">
                    <a:srgbClr val="000000">
                      <a:alpha val="43137"/>
                    </a:srgbClr>
                  </a:outerShdw>
                </a:effectLst>
                <a:uLnTx/>
                <a:uFillTx/>
                <a:cs typeface="Arial" panose="020B0604020202020204" pitchFamily="34" charset="0"/>
              </a:rPr>
              <a:t>What Is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228600" y="1569422"/>
            <a:ext cx="8672503" cy="5324535"/>
          </a:xfrm>
        </p:spPr>
        <p:txBody>
          <a:bodyPr>
            <a:spAutoFit/>
          </a:bodyPr>
          <a:lstStyle/>
          <a:p>
            <a:pPr marL="0" indent="0">
              <a:spcBef>
                <a:spcPts val="0"/>
              </a:spcBef>
              <a:spcAft>
                <a:spcPts val="0"/>
              </a:spcAft>
              <a:buNone/>
            </a:pPr>
            <a:r>
              <a:rPr lang="en-US" sz="3200" b="1" cap="none" dirty="0">
                <a:solidFill>
                  <a:schemeClr val="tx1"/>
                </a:solidFill>
              </a:rPr>
              <a:t>Work?</a:t>
            </a:r>
          </a:p>
          <a:p>
            <a:pPr>
              <a:spcBef>
                <a:spcPts val="0"/>
              </a:spcBef>
              <a:spcAft>
                <a:spcPts val="0"/>
              </a:spcAft>
            </a:pPr>
            <a:r>
              <a:rPr lang="en-US" sz="2800" cap="none" dirty="0">
                <a:solidFill>
                  <a:schemeClr val="tx1"/>
                </a:solidFill>
              </a:rPr>
              <a:t>Work is a good thing from God, and commanded</a:t>
            </a:r>
          </a:p>
          <a:p>
            <a:pPr lvl="1">
              <a:spcBef>
                <a:spcPts val="0"/>
              </a:spcBef>
              <a:spcAft>
                <a:spcPts val="0"/>
              </a:spcAft>
            </a:pPr>
            <a:r>
              <a:rPr lang="en-US" sz="2800" cap="none" dirty="0">
                <a:solidFill>
                  <a:schemeClr val="tx1"/>
                </a:solidFill>
              </a:rPr>
              <a:t>II Thessalonians 3:6-12 – “we worked night and day”</a:t>
            </a:r>
          </a:p>
          <a:p>
            <a:pPr lvl="1">
              <a:spcBef>
                <a:spcPts val="0"/>
              </a:spcBef>
              <a:spcAft>
                <a:spcPts val="0"/>
              </a:spcAft>
            </a:pPr>
            <a:r>
              <a:rPr lang="en-US" sz="2800" cap="none" dirty="0">
                <a:solidFill>
                  <a:schemeClr val="tx1"/>
                </a:solidFill>
              </a:rPr>
              <a:t>I Timothy 5:8 – “if anyone does not provide”</a:t>
            </a:r>
          </a:p>
          <a:p>
            <a:pPr lvl="1">
              <a:spcBef>
                <a:spcPts val="0"/>
              </a:spcBef>
              <a:spcAft>
                <a:spcPts val="0"/>
              </a:spcAft>
            </a:pPr>
            <a:r>
              <a:rPr lang="en-US" sz="2800" cap="none" dirty="0">
                <a:solidFill>
                  <a:schemeClr val="tx1"/>
                </a:solidFill>
              </a:rPr>
              <a:t>Ecclesiastes 5:18-20 – “find enjoyment in all”</a:t>
            </a:r>
          </a:p>
          <a:p>
            <a:pPr>
              <a:spcBef>
                <a:spcPts val="0"/>
              </a:spcBef>
              <a:spcAft>
                <a:spcPts val="0"/>
              </a:spcAft>
            </a:pPr>
            <a:r>
              <a:rPr lang="en-US" sz="2800" cap="none" dirty="0">
                <a:solidFill>
                  <a:schemeClr val="tx1"/>
                </a:solidFill>
              </a:rPr>
              <a:t>However, work should not consume us</a:t>
            </a:r>
          </a:p>
          <a:p>
            <a:pPr lvl="1">
              <a:spcBef>
                <a:spcPts val="0"/>
              </a:spcBef>
              <a:spcAft>
                <a:spcPts val="0"/>
              </a:spcAft>
            </a:pPr>
            <a:r>
              <a:rPr lang="en-US" sz="2800" cap="none" dirty="0">
                <a:solidFill>
                  <a:schemeClr val="tx1"/>
                </a:solidFill>
              </a:rPr>
              <a:t>Ecclesiastes 2:17-23 – “toiled with wisdom and knowledge and skill”</a:t>
            </a:r>
          </a:p>
          <a:p>
            <a:pPr lvl="1">
              <a:spcBef>
                <a:spcPts val="0"/>
              </a:spcBef>
              <a:spcAft>
                <a:spcPts val="0"/>
              </a:spcAft>
            </a:pPr>
            <a:r>
              <a:rPr lang="en-US" sz="2800" cap="none" dirty="0">
                <a:solidFill>
                  <a:schemeClr val="tx1"/>
                </a:solidFill>
              </a:rPr>
              <a:t>James 4:13-17 – “you are a mist that appears for a little time and then vanishes”</a:t>
            </a:r>
          </a:p>
        </p:txBody>
      </p:sp>
      <p:sp>
        <p:nvSpPr>
          <p:cNvPr id="2" name="TextBox 1">
            <a:extLst>
              <a:ext uri="{FF2B5EF4-FFF2-40B4-BE49-F238E27FC236}">
                <a16:creationId xmlns:a16="http://schemas.microsoft.com/office/drawing/2014/main" id="{8F6049FF-A905-BCF4-B348-5AB942F058C4}"/>
              </a:ext>
            </a:extLst>
          </p:cNvPr>
          <p:cNvSpPr txBox="1"/>
          <p:nvPr/>
        </p:nvSpPr>
        <p:spPr>
          <a:xfrm>
            <a:off x="457200" y="457200"/>
            <a:ext cx="8217568" cy="1015663"/>
          </a:xfrm>
          <a:prstGeom prst="rect">
            <a:avLst/>
          </a:prstGeom>
          <a:noFill/>
        </p:spPr>
        <p:txBody>
          <a:bodyPr wrap="square" rtlCol="0">
            <a:spAutoFit/>
          </a:bodyPr>
          <a:lstStyle/>
          <a:p>
            <a:r>
              <a:rPr lang="en-US" sz="6000" b="1" dirty="0">
                <a:solidFill>
                  <a:schemeClr val="tx1"/>
                </a:solidFill>
                <a:latin typeface="+mj-lt"/>
              </a:rPr>
              <a:t>What Consumes You?</a:t>
            </a:r>
          </a:p>
        </p:txBody>
      </p:sp>
    </p:spTree>
    <p:extLst>
      <p:ext uri="{BB962C8B-B14F-4D97-AF65-F5344CB8AC3E}">
        <p14:creationId xmlns:p14="http://schemas.microsoft.com/office/powerpoint/2010/main" val="42657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228600" y="1561728"/>
            <a:ext cx="8672503" cy="5066002"/>
          </a:xfrm>
        </p:spPr>
        <p:txBody>
          <a:bodyPr>
            <a:spAutoFit/>
          </a:bodyPr>
          <a:lstStyle/>
          <a:p>
            <a:pPr marL="0" indent="0">
              <a:spcAft>
                <a:spcPts val="0"/>
              </a:spcAft>
              <a:buNone/>
            </a:pPr>
            <a:r>
              <a:rPr lang="en-US" sz="3200" b="1" cap="none" dirty="0">
                <a:solidFill>
                  <a:schemeClr val="tx2">
                    <a:lumMod val="90000"/>
                  </a:schemeClr>
                </a:solidFill>
              </a:rPr>
              <a:t>Work?</a:t>
            </a:r>
            <a:r>
              <a:rPr lang="en-US" sz="3200" b="1" cap="none" dirty="0">
                <a:solidFill>
                  <a:schemeClr val="tx1"/>
                </a:solidFill>
              </a:rPr>
              <a:t> Education?</a:t>
            </a:r>
          </a:p>
          <a:p>
            <a:pPr>
              <a:spcAft>
                <a:spcPts val="0"/>
              </a:spcAft>
            </a:pPr>
            <a:r>
              <a:rPr lang="en-US" sz="2800" cap="none" dirty="0">
                <a:solidFill>
                  <a:schemeClr val="tx1"/>
                </a:solidFill>
              </a:rPr>
              <a:t>Education, wisdom, and knowledge have value</a:t>
            </a:r>
          </a:p>
          <a:p>
            <a:pPr lvl="1">
              <a:spcAft>
                <a:spcPts val="0"/>
              </a:spcAft>
            </a:pPr>
            <a:r>
              <a:rPr lang="en-US" sz="2800" cap="none" dirty="0">
                <a:solidFill>
                  <a:schemeClr val="tx1"/>
                </a:solidFill>
              </a:rPr>
              <a:t>Ecclesiastes 2:13 – “more gain in wisdom”</a:t>
            </a:r>
          </a:p>
          <a:p>
            <a:pPr lvl="2">
              <a:spcAft>
                <a:spcPts val="0"/>
              </a:spcAft>
            </a:pPr>
            <a:r>
              <a:rPr lang="en-US" sz="2800" cap="none" dirty="0">
                <a:solidFill>
                  <a:schemeClr val="tx1"/>
                </a:solidFill>
              </a:rPr>
              <a:t>7:11-12 – “wisdom preserves the life”</a:t>
            </a:r>
          </a:p>
          <a:p>
            <a:pPr lvl="2">
              <a:spcAft>
                <a:spcPts val="0"/>
              </a:spcAft>
            </a:pPr>
            <a:r>
              <a:rPr lang="en-US" sz="2800" cap="none" dirty="0">
                <a:solidFill>
                  <a:schemeClr val="tx1"/>
                </a:solidFill>
              </a:rPr>
              <a:t>9:16-18 – “wisdom is better than might”</a:t>
            </a:r>
          </a:p>
          <a:p>
            <a:pPr>
              <a:spcAft>
                <a:spcPts val="0"/>
              </a:spcAft>
            </a:pPr>
            <a:r>
              <a:rPr lang="en-US" sz="2800" cap="none" dirty="0">
                <a:solidFill>
                  <a:schemeClr val="tx1"/>
                </a:solidFill>
              </a:rPr>
              <a:t>However, it is also vain</a:t>
            </a:r>
          </a:p>
          <a:p>
            <a:pPr lvl="1">
              <a:spcAft>
                <a:spcPts val="0"/>
              </a:spcAft>
            </a:pPr>
            <a:r>
              <a:rPr lang="en-US" sz="2800" cap="none" dirty="0">
                <a:solidFill>
                  <a:schemeClr val="tx1"/>
                </a:solidFill>
              </a:rPr>
              <a:t>Ecclesiastes 2:12-16 – “the wise dies just like the fool”</a:t>
            </a:r>
          </a:p>
          <a:p>
            <a:pPr lvl="2">
              <a:spcAft>
                <a:spcPts val="0"/>
              </a:spcAft>
            </a:pPr>
            <a:r>
              <a:rPr lang="en-US" sz="2800" cap="none" dirty="0">
                <a:solidFill>
                  <a:schemeClr val="tx1"/>
                </a:solidFill>
              </a:rPr>
              <a:t>12:12 – “much study is a weariness”</a:t>
            </a:r>
          </a:p>
        </p:txBody>
      </p:sp>
      <p:sp>
        <p:nvSpPr>
          <p:cNvPr id="4" name="TextBox 3">
            <a:extLst>
              <a:ext uri="{FF2B5EF4-FFF2-40B4-BE49-F238E27FC236}">
                <a16:creationId xmlns:a16="http://schemas.microsoft.com/office/drawing/2014/main" id="{D40251C0-9DF7-0455-7039-16EA2A97A4D0}"/>
              </a:ext>
            </a:extLst>
          </p:cNvPr>
          <p:cNvSpPr txBox="1"/>
          <p:nvPr/>
        </p:nvSpPr>
        <p:spPr>
          <a:xfrm>
            <a:off x="457200" y="457200"/>
            <a:ext cx="8217568" cy="1015663"/>
          </a:xfrm>
          <a:prstGeom prst="rect">
            <a:avLst/>
          </a:prstGeom>
          <a:noFill/>
        </p:spPr>
        <p:txBody>
          <a:bodyPr wrap="square" rtlCol="0">
            <a:spAutoFit/>
          </a:bodyPr>
          <a:lstStyle/>
          <a:p>
            <a:r>
              <a:rPr lang="en-US" sz="6000" b="1" dirty="0">
                <a:solidFill>
                  <a:schemeClr val="tx1"/>
                </a:solidFill>
                <a:latin typeface="+mj-lt"/>
              </a:rPr>
              <a:t>What Consumes You?</a:t>
            </a:r>
          </a:p>
        </p:txBody>
      </p:sp>
    </p:spTree>
    <p:extLst>
      <p:ext uri="{BB962C8B-B14F-4D97-AF65-F5344CB8AC3E}">
        <p14:creationId xmlns:p14="http://schemas.microsoft.com/office/powerpoint/2010/main" val="30365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228600" y="1600200"/>
            <a:ext cx="8672503" cy="5010602"/>
          </a:xfrm>
        </p:spPr>
        <p:txBody>
          <a:bodyPr>
            <a:spAutoFit/>
          </a:bodyPr>
          <a:lstStyle/>
          <a:p>
            <a:pPr marL="0" indent="0">
              <a:buNone/>
            </a:pPr>
            <a:r>
              <a:rPr lang="en-US" sz="3200" b="1" cap="none" dirty="0">
                <a:solidFill>
                  <a:schemeClr val="tx2">
                    <a:lumMod val="90000"/>
                  </a:schemeClr>
                </a:solidFill>
              </a:rPr>
              <a:t>Work? Education?</a:t>
            </a:r>
            <a:r>
              <a:rPr lang="en-US" sz="3200" b="1" cap="none" dirty="0">
                <a:solidFill>
                  <a:schemeClr val="tx1"/>
                </a:solidFill>
              </a:rPr>
              <a:t> Worry?</a:t>
            </a:r>
          </a:p>
          <a:p>
            <a:r>
              <a:rPr lang="en-US" sz="2800" cap="none" dirty="0">
                <a:solidFill>
                  <a:schemeClr val="tx1"/>
                </a:solidFill>
              </a:rPr>
              <a:t>There are many things to worry about</a:t>
            </a:r>
          </a:p>
          <a:p>
            <a:pPr lvl="1"/>
            <a:r>
              <a:rPr lang="en-US" sz="2800" cap="none" dirty="0">
                <a:solidFill>
                  <a:schemeClr val="tx1"/>
                </a:solidFill>
              </a:rPr>
              <a:t>Matthew 6:25, 31 – “What shall we eat? …”</a:t>
            </a:r>
          </a:p>
          <a:p>
            <a:r>
              <a:rPr lang="en-US" sz="2800" cap="none" dirty="0">
                <a:solidFill>
                  <a:schemeClr val="tx1"/>
                </a:solidFill>
              </a:rPr>
              <a:t>Worry is overwhelming</a:t>
            </a:r>
          </a:p>
          <a:p>
            <a:pPr lvl="1"/>
            <a:r>
              <a:rPr lang="en-US" sz="2800" cap="none" dirty="0">
                <a:solidFill>
                  <a:schemeClr val="tx1"/>
                </a:solidFill>
              </a:rPr>
              <a:t>Matthew 6:34 – “Sufficient for the day is its own trouble”</a:t>
            </a:r>
          </a:p>
          <a:p>
            <a:r>
              <a:rPr lang="en-US" sz="2800" cap="none" dirty="0">
                <a:solidFill>
                  <a:schemeClr val="tx1"/>
                </a:solidFill>
              </a:rPr>
              <a:t>Worry accomplishes nothing</a:t>
            </a:r>
          </a:p>
          <a:p>
            <a:pPr lvl="1"/>
            <a:r>
              <a:rPr lang="en-US" sz="2800" cap="none" dirty="0">
                <a:solidFill>
                  <a:schemeClr val="tx1"/>
                </a:solidFill>
              </a:rPr>
              <a:t>Matthew 6:27 – “which of you by being anxious can add a single hour”</a:t>
            </a:r>
          </a:p>
        </p:txBody>
      </p:sp>
      <p:sp>
        <p:nvSpPr>
          <p:cNvPr id="4" name="TextBox 3">
            <a:extLst>
              <a:ext uri="{FF2B5EF4-FFF2-40B4-BE49-F238E27FC236}">
                <a16:creationId xmlns:a16="http://schemas.microsoft.com/office/drawing/2014/main" id="{F078957E-9247-5FC6-D47A-F05AF41AE7C4}"/>
              </a:ext>
            </a:extLst>
          </p:cNvPr>
          <p:cNvSpPr txBox="1"/>
          <p:nvPr/>
        </p:nvSpPr>
        <p:spPr>
          <a:xfrm>
            <a:off x="457200" y="457200"/>
            <a:ext cx="8217568" cy="1015663"/>
          </a:xfrm>
          <a:prstGeom prst="rect">
            <a:avLst/>
          </a:prstGeom>
          <a:noFill/>
        </p:spPr>
        <p:txBody>
          <a:bodyPr wrap="square" rtlCol="0">
            <a:spAutoFit/>
          </a:bodyPr>
          <a:lstStyle/>
          <a:p>
            <a:r>
              <a:rPr lang="en-US" sz="6000" b="1" dirty="0">
                <a:solidFill>
                  <a:schemeClr val="tx1"/>
                </a:solidFill>
                <a:latin typeface="+mj-lt"/>
              </a:rPr>
              <a:t>What Consumes You?</a:t>
            </a:r>
          </a:p>
        </p:txBody>
      </p:sp>
    </p:spTree>
    <p:extLst>
      <p:ext uri="{BB962C8B-B14F-4D97-AF65-F5344CB8AC3E}">
        <p14:creationId xmlns:p14="http://schemas.microsoft.com/office/powerpoint/2010/main" val="106707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228600" y="1946448"/>
            <a:ext cx="8672503" cy="4690515"/>
          </a:xfrm>
        </p:spPr>
        <p:txBody>
          <a:bodyPr>
            <a:spAutoFit/>
          </a:bodyPr>
          <a:lstStyle/>
          <a:p>
            <a:pPr marL="0" indent="0">
              <a:spcAft>
                <a:spcPts val="0"/>
              </a:spcAft>
              <a:buNone/>
            </a:pPr>
            <a:r>
              <a:rPr lang="en-US" sz="2700" b="1" cap="none" dirty="0">
                <a:solidFill>
                  <a:schemeClr val="tx2">
                    <a:lumMod val="90000"/>
                  </a:schemeClr>
                </a:solidFill>
              </a:rPr>
              <a:t>Work? Education? Worry?</a:t>
            </a:r>
            <a:r>
              <a:rPr lang="en-US" sz="2700" b="1" cap="none" dirty="0">
                <a:solidFill>
                  <a:schemeClr val="tx1"/>
                </a:solidFill>
              </a:rPr>
              <a:t> Liberties/Opinions/Matters of Indifference?</a:t>
            </a:r>
          </a:p>
          <a:p>
            <a:pPr>
              <a:spcAft>
                <a:spcPts val="0"/>
              </a:spcAft>
            </a:pPr>
            <a:r>
              <a:rPr lang="en-US" sz="2400" cap="none" dirty="0">
                <a:solidFill>
                  <a:schemeClr val="tx1"/>
                </a:solidFill>
              </a:rPr>
              <a:t>Liberties should not become our master</a:t>
            </a:r>
          </a:p>
          <a:p>
            <a:pPr lvl="1">
              <a:spcAft>
                <a:spcPts val="0"/>
              </a:spcAft>
            </a:pPr>
            <a:r>
              <a:rPr lang="en-US" sz="2200" cap="none" dirty="0">
                <a:solidFill>
                  <a:schemeClr val="tx1"/>
                </a:solidFill>
              </a:rPr>
              <a:t>I Corinthians 6:12 – “I will not be enslaved by anything”</a:t>
            </a:r>
          </a:p>
          <a:p>
            <a:pPr lvl="1">
              <a:spcAft>
                <a:spcPts val="0"/>
              </a:spcAft>
            </a:pPr>
            <a:r>
              <a:rPr lang="en-US" sz="2200" cap="none" dirty="0">
                <a:solidFill>
                  <a:schemeClr val="tx1"/>
                </a:solidFill>
              </a:rPr>
              <a:t>Hebrews 12:1-2 – “let us also lay aside every weight”</a:t>
            </a:r>
          </a:p>
          <a:p>
            <a:pPr>
              <a:spcAft>
                <a:spcPts val="0"/>
              </a:spcAft>
            </a:pPr>
            <a:r>
              <a:rPr lang="en-US" sz="2400" cap="none" dirty="0">
                <a:solidFill>
                  <a:schemeClr val="tx1"/>
                </a:solidFill>
              </a:rPr>
              <a:t>These matters have nothing to do with pleasing God</a:t>
            </a:r>
          </a:p>
          <a:p>
            <a:pPr lvl="1">
              <a:spcAft>
                <a:spcPts val="0"/>
              </a:spcAft>
            </a:pPr>
            <a:r>
              <a:rPr lang="en-US" sz="2200" cap="none" dirty="0">
                <a:solidFill>
                  <a:schemeClr val="tx1"/>
                </a:solidFill>
              </a:rPr>
              <a:t>Romans 14:1-4, 17 – “but not to quarrel over opinions”</a:t>
            </a:r>
          </a:p>
          <a:p>
            <a:pPr lvl="1">
              <a:spcAft>
                <a:spcPts val="0"/>
              </a:spcAft>
            </a:pPr>
            <a:r>
              <a:rPr lang="en-US" sz="2200" cap="none" dirty="0">
                <a:solidFill>
                  <a:schemeClr val="tx1"/>
                </a:solidFill>
              </a:rPr>
              <a:t>I Corinthians 8:8-9 – “will not commend us to God”</a:t>
            </a:r>
          </a:p>
          <a:p>
            <a:pPr lvl="1">
              <a:spcAft>
                <a:spcPts val="0"/>
              </a:spcAft>
            </a:pPr>
            <a:r>
              <a:rPr lang="en-US" sz="2200" cap="none" dirty="0">
                <a:solidFill>
                  <a:schemeClr val="tx1"/>
                </a:solidFill>
              </a:rPr>
              <a:t>Galatians 6:15 – “a new creation”</a:t>
            </a:r>
          </a:p>
          <a:p>
            <a:pPr>
              <a:spcAft>
                <a:spcPts val="0"/>
              </a:spcAft>
            </a:pPr>
            <a:r>
              <a:rPr lang="en-US" sz="2400" cap="none" dirty="0">
                <a:solidFill>
                  <a:schemeClr val="tx1"/>
                </a:solidFill>
              </a:rPr>
              <a:t>Being consumed by these matters leads to contention</a:t>
            </a:r>
          </a:p>
          <a:p>
            <a:pPr lvl="1">
              <a:spcAft>
                <a:spcPts val="0"/>
              </a:spcAft>
            </a:pPr>
            <a:r>
              <a:rPr lang="en-US" sz="2200" cap="none" dirty="0">
                <a:solidFill>
                  <a:schemeClr val="tx1"/>
                </a:solidFill>
              </a:rPr>
              <a:t>James 4:11-12 – “There is only one lawgiver”</a:t>
            </a:r>
          </a:p>
        </p:txBody>
      </p:sp>
      <p:sp>
        <p:nvSpPr>
          <p:cNvPr id="4" name="TextBox 3">
            <a:extLst>
              <a:ext uri="{FF2B5EF4-FFF2-40B4-BE49-F238E27FC236}">
                <a16:creationId xmlns:a16="http://schemas.microsoft.com/office/drawing/2014/main" id="{BF5C17C0-F73A-6320-F3B0-B67E0ECD02BD}"/>
              </a:ext>
            </a:extLst>
          </p:cNvPr>
          <p:cNvSpPr txBox="1"/>
          <p:nvPr/>
        </p:nvSpPr>
        <p:spPr>
          <a:xfrm>
            <a:off x="457200" y="457200"/>
            <a:ext cx="8217568" cy="1015663"/>
          </a:xfrm>
          <a:prstGeom prst="rect">
            <a:avLst/>
          </a:prstGeom>
          <a:noFill/>
        </p:spPr>
        <p:txBody>
          <a:bodyPr wrap="square" rtlCol="0">
            <a:spAutoFit/>
          </a:bodyPr>
          <a:lstStyle/>
          <a:p>
            <a:r>
              <a:rPr lang="en-US" sz="6000" b="1" dirty="0">
                <a:solidFill>
                  <a:schemeClr val="tx1"/>
                </a:solidFill>
                <a:latin typeface="+mj-lt"/>
              </a:rPr>
              <a:t>What Consumes You?</a:t>
            </a:r>
          </a:p>
        </p:txBody>
      </p:sp>
    </p:spTree>
    <p:extLst>
      <p:ext uri="{BB962C8B-B14F-4D97-AF65-F5344CB8AC3E}">
        <p14:creationId xmlns:p14="http://schemas.microsoft.com/office/powerpoint/2010/main" val="422643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228600" y="1400146"/>
            <a:ext cx="8672503" cy="4869025"/>
          </a:xfrm>
        </p:spPr>
        <p:txBody>
          <a:bodyPr>
            <a:spAutoFit/>
          </a:bodyPr>
          <a:lstStyle/>
          <a:p>
            <a:pPr marL="0" indent="0">
              <a:buNone/>
            </a:pPr>
            <a:r>
              <a:rPr lang="en-US" sz="3200" b="1" cap="none" dirty="0">
                <a:solidFill>
                  <a:schemeClr val="tx1"/>
                </a:solidFill>
              </a:rPr>
              <a:t>Zeal for God’s Will</a:t>
            </a:r>
          </a:p>
          <a:p>
            <a:r>
              <a:rPr lang="en-US" sz="2800" cap="none" dirty="0">
                <a:solidFill>
                  <a:schemeClr val="tx1"/>
                </a:solidFill>
              </a:rPr>
              <a:t>Jesus’ consuming zeal was for His Father’s will</a:t>
            </a:r>
          </a:p>
          <a:p>
            <a:pPr lvl="1"/>
            <a:r>
              <a:rPr lang="en-US" sz="2600" cap="none" dirty="0">
                <a:solidFill>
                  <a:schemeClr val="tx1"/>
                </a:solidFill>
              </a:rPr>
              <a:t>John 2:16-17 – “</a:t>
            </a:r>
            <a:r>
              <a:rPr lang="en-US" sz="2800" cap="none" dirty="0">
                <a:solidFill>
                  <a:schemeClr val="tx1"/>
                </a:solidFill>
              </a:rPr>
              <a:t>Zeal for your house will consume me.”</a:t>
            </a:r>
            <a:endParaRPr lang="en-US" sz="2600" cap="none" dirty="0">
              <a:solidFill>
                <a:schemeClr val="tx1"/>
              </a:solidFill>
            </a:endParaRPr>
          </a:p>
          <a:p>
            <a:pPr lvl="1"/>
            <a:r>
              <a:rPr lang="en-US" sz="2600" cap="none" dirty="0">
                <a:solidFill>
                  <a:schemeClr val="tx1"/>
                </a:solidFill>
              </a:rPr>
              <a:t>Matthew 21:13 – “My house shall be called a house of prayer”</a:t>
            </a:r>
          </a:p>
          <a:p>
            <a:r>
              <a:rPr lang="en-US" sz="2800" cap="none" dirty="0">
                <a:solidFill>
                  <a:schemeClr val="tx1"/>
                </a:solidFill>
              </a:rPr>
              <a:t>From early on to the end of His life</a:t>
            </a:r>
          </a:p>
          <a:p>
            <a:pPr lvl="1"/>
            <a:r>
              <a:rPr lang="en-US" sz="2600" cap="none" dirty="0">
                <a:solidFill>
                  <a:schemeClr val="tx1"/>
                </a:solidFill>
              </a:rPr>
              <a:t>Luke 2:49 – “I must be in my Father's house”</a:t>
            </a:r>
          </a:p>
          <a:p>
            <a:pPr lvl="1"/>
            <a:r>
              <a:rPr lang="en-US" sz="2600" cap="none" dirty="0">
                <a:solidFill>
                  <a:schemeClr val="tx1"/>
                </a:solidFill>
              </a:rPr>
              <a:t>Matthew 26:39 – “not as I will, but as you will”</a:t>
            </a:r>
          </a:p>
        </p:txBody>
      </p:sp>
      <p:sp>
        <p:nvSpPr>
          <p:cNvPr id="4" name="TextBox 3">
            <a:extLst>
              <a:ext uri="{FF2B5EF4-FFF2-40B4-BE49-F238E27FC236}">
                <a16:creationId xmlns:a16="http://schemas.microsoft.com/office/drawing/2014/main" id="{1D785693-4C29-A6B3-9E47-9191F30D8792}"/>
              </a:ext>
            </a:extLst>
          </p:cNvPr>
          <p:cNvSpPr txBox="1"/>
          <p:nvPr/>
        </p:nvSpPr>
        <p:spPr>
          <a:xfrm>
            <a:off x="84221" y="457200"/>
            <a:ext cx="8951495" cy="861774"/>
          </a:xfrm>
          <a:prstGeom prst="rect">
            <a:avLst/>
          </a:prstGeom>
          <a:noFill/>
        </p:spPr>
        <p:txBody>
          <a:bodyPr wrap="square" rtlCol="0">
            <a:spAutoFit/>
          </a:bodyPr>
          <a:lstStyle/>
          <a:p>
            <a:r>
              <a:rPr lang="en-US" sz="5000" b="1" dirty="0">
                <a:solidFill>
                  <a:schemeClr val="tx1"/>
                </a:solidFill>
                <a:latin typeface="+mj-lt"/>
              </a:rPr>
              <a:t>What Should Consume You?</a:t>
            </a:r>
          </a:p>
        </p:txBody>
      </p:sp>
    </p:spTree>
    <p:extLst>
      <p:ext uri="{BB962C8B-B14F-4D97-AF65-F5344CB8AC3E}">
        <p14:creationId xmlns:p14="http://schemas.microsoft.com/office/powerpoint/2010/main" val="117114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120318" y="1600200"/>
            <a:ext cx="8944346" cy="4893647"/>
          </a:xfrm>
        </p:spPr>
        <p:txBody>
          <a:bodyPr wrap="square">
            <a:spAutoFit/>
          </a:bodyPr>
          <a:lstStyle/>
          <a:p>
            <a:pPr marL="0" indent="0">
              <a:spcBef>
                <a:spcPts val="0"/>
              </a:spcBef>
              <a:spcAft>
                <a:spcPts val="0"/>
              </a:spcAft>
              <a:buNone/>
            </a:pPr>
            <a:r>
              <a:rPr lang="en-US" sz="3200" b="1" cap="none" dirty="0">
                <a:solidFill>
                  <a:schemeClr val="tx1"/>
                </a:solidFill>
              </a:rPr>
              <a:t>Zeal for God’s Will</a:t>
            </a:r>
          </a:p>
          <a:p>
            <a:pPr>
              <a:spcBef>
                <a:spcPts val="0"/>
              </a:spcBef>
              <a:spcAft>
                <a:spcPts val="0"/>
              </a:spcAft>
            </a:pPr>
            <a:r>
              <a:rPr lang="en-US" sz="2800" cap="none" dirty="0">
                <a:solidFill>
                  <a:schemeClr val="tx1"/>
                </a:solidFill>
              </a:rPr>
              <a:t>God’s house now – the church of God, “the pillar and ground of the truth” (ASV)</a:t>
            </a:r>
          </a:p>
          <a:p>
            <a:pPr lvl="1">
              <a:spcBef>
                <a:spcPts val="0"/>
              </a:spcBef>
              <a:spcAft>
                <a:spcPts val="0"/>
              </a:spcAft>
            </a:pPr>
            <a:r>
              <a:rPr lang="en-US" sz="2800" cap="none" dirty="0">
                <a:solidFill>
                  <a:schemeClr val="tx1"/>
                </a:solidFill>
              </a:rPr>
              <a:t>I Timothy 3:15 – “the church of the living God”</a:t>
            </a:r>
          </a:p>
          <a:p>
            <a:pPr>
              <a:spcBef>
                <a:spcPts val="0"/>
              </a:spcBef>
              <a:spcAft>
                <a:spcPts val="0"/>
              </a:spcAft>
            </a:pPr>
            <a:r>
              <a:rPr lang="en-US" sz="2800" cap="none" dirty="0">
                <a:solidFill>
                  <a:schemeClr val="tx1"/>
                </a:solidFill>
              </a:rPr>
              <a:t>Zeal for matters pertaining to the church</a:t>
            </a:r>
          </a:p>
          <a:p>
            <a:pPr lvl="1">
              <a:spcBef>
                <a:spcPts val="0"/>
              </a:spcBef>
              <a:spcAft>
                <a:spcPts val="0"/>
              </a:spcAft>
            </a:pPr>
            <a:r>
              <a:rPr lang="en-US" sz="2800" cap="none" dirty="0">
                <a:solidFill>
                  <a:schemeClr val="tx1"/>
                </a:solidFill>
              </a:rPr>
              <a:t>Romans 12:4-13 – “be fervent in spirit, serve the Lord”</a:t>
            </a:r>
          </a:p>
          <a:p>
            <a:pPr>
              <a:spcBef>
                <a:spcPts val="0"/>
              </a:spcBef>
              <a:spcAft>
                <a:spcPts val="0"/>
              </a:spcAft>
            </a:pPr>
            <a:r>
              <a:rPr lang="en-US" sz="2800" cap="none" dirty="0">
                <a:solidFill>
                  <a:schemeClr val="tx1"/>
                </a:solidFill>
              </a:rPr>
              <a:t>Zeal for matters pertaining to the truth</a:t>
            </a:r>
          </a:p>
          <a:p>
            <a:pPr lvl="1">
              <a:spcBef>
                <a:spcPts val="0"/>
              </a:spcBef>
              <a:spcAft>
                <a:spcPts val="0"/>
              </a:spcAft>
            </a:pPr>
            <a:r>
              <a:rPr lang="en-US" sz="2800" cap="none" dirty="0">
                <a:solidFill>
                  <a:schemeClr val="tx1"/>
                </a:solidFill>
              </a:rPr>
              <a:t>Psalms 119:97 (meditation); II Timothy 2:15 (study); Jude 3 (defending); Matthew 28:18-20 (evangelizing/teaching)</a:t>
            </a:r>
          </a:p>
        </p:txBody>
      </p:sp>
      <p:sp>
        <p:nvSpPr>
          <p:cNvPr id="4" name="TextBox 3">
            <a:extLst>
              <a:ext uri="{FF2B5EF4-FFF2-40B4-BE49-F238E27FC236}">
                <a16:creationId xmlns:a16="http://schemas.microsoft.com/office/drawing/2014/main" id="{394532D1-3865-84AF-7698-3662A66287CC}"/>
              </a:ext>
            </a:extLst>
          </p:cNvPr>
          <p:cNvSpPr txBox="1"/>
          <p:nvPr/>
        </p:nvSpPr>
        <p:spPr>
          <a:xfrm>
            <a:off x="84221" y="457200"/>
            <a:ext cx="8951495" cy="861774"/>
          </a:xfrm>
          <a:prstGeom prst="rect">
            <a:avLst/>
          </a:prstGeom>
          <a:noFill/>
        </p:spPr>
        <p:txBody>
          <a:bodyPr wrap="square" rtlCol="0">
            <a:spAutoFit/>
          </a:bodyPr>
          <a:lstStyle/>
          <a:p>
            <a:r>
              <a:rPr lang="en-US" sz="5000" b="1" dirty="0">
                <a:solidFill>
                  <a:schemeClr val="tx1"/>
                </a:solidFill>
                <a:latin typeface="+mj-lt"/>
              </a:rPr>
              <a:t>What Should Consume You?</a:t>
            </a:r>
          </a:p>
        </p:txBody>
      </p:sp>
    </p:spTree>
    <p:extLst>
      <p:ext uri="{BB962C8B-B14F-4D97-AF65-F5344CB8AC3E}">
        <p14:creationId xmlns:p14="http://schemas.microsoft.com/office/powerpoint/2010/main" val="339608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108284" y="1569423"/>
            <a:ext cx="8927432" cy="4893647"/>
          </a:xfrm>
        </p:spPr>
        <p:txBody>
          <a:bodyPr wrap="square">
            <a:spAutoFit/>
          </a:bodyPr>
          <a:lstStyle/>
          <a:p>
            <a:pPr marL="0" indent="0">
              <a:spcBef>
                <a:spcPts val="0"/>
              </a:spcBef>
              <a:spcAft>
                <a:spcPts val="0"/>
              </a:spcAft>
              <a:buNone/>
            </a:pPr>
            <a:r>
              <a:rPr lang="en-US" sz="3200" b="1" cap="none" dirty="0">
                <a:solidFill>
                  <a:schemeClr val="tx1"/>
                </a:solidFill>
              </a:rPr>
              <a:t>The nature of this consuming zeal: Informed</a:t>
            </a:r>
          </a:p>
          <a:p>
            <a:pPr>
              <a:spcBef>
                <a:spcPts val="0"/>
              </a:spcBef>
              <a:spcAft>
                <a:spcPts val="0"/>
              </a:spcAft>
            </a:pPr>
            <a:r>
              <a:rPr lang="en-US" sz="2800" cap="none" dirty="0">
                <a:solidFill>
                  <a:schemeClr val="tx1"/>
                </a:solidFill>
              </a:rPr>
              <a:t>Jesus’ zeal came from a knowledge of God’s will</a:t>
            </a:r>
          </a:p>
          <a:p>
            <a:pPr lvl="1">
              <a:spcBef>
                <a:spcPts val="0"/>
              </a:spcBef>
              <a:spcAft>
                <a:spcPts val="0"/>
              </a:spcAft>
            </a:pPr>
            <a:r>
              <a:rPr lang="en-US" sz="2800" cap="none" dirty="0">
                <a:solidFill>
                  <a:schemeClr val="tx1"/>
                </a:solidFill>
              </a:rPr>
              <a:t>John 2:16 – “my Father's house”</a:t>
            </a:r>
          </a:p>
          <a:p>
            <a:pPr lvl="1">
              <a:spcBef>
                <a:spcPts val="0"/>
              </a:spcBef>
              <a:spcAft>
                <a:spcPts val="0"/>
              </a:spcAft>
            </a:pPr>
            <a:r>
              <a:rPr lang="en-US" sz="2800" cap="none" dirty="0">
                <a:solidFill>
                  <a:schemeClr val="tx1"/>
                </a:solidFill>
              </a:rPr>
              <a:t>Matthew 21:13 – “It is written”</a:t>
            </a:r>
          </a:p>
          <a:p>
            <a:pPr>
              <a:spcBef>
                <a:spcPts val="0"/>
              </a:spcBef>
              <a:spcAft>
                <a:spcPts val="0"/>
              </a:spcAft>
            </a:pPr>
            <a:r>
              <a:rPr lang="en-US" sz="2800" cap="none" dirty="0">
                <a:solidFill>
                  <a:schemeClr val="tx1"/>
                </a:solidFill>
              </a:rPr>
              <a:t>It starts with the content of the heart</a:t>
            </a:r>
          </a:p>
          <a:p>
            <a:pPr lvl="1">
              <a:spcBef>
                <a:spcPts val="0"/>
              </a:spcBef>
              <a:spcAft>
                <a:spcPts val="0"/>
              </a:spcAft>
            </a:pPr>
            <a:r>
              <a:rPr lang="en-US" sz="2800" cap="none" dirty="0">
                <a:solidFill>
                  <a:schemeClr val="tx1"/>
                </a:solidFill>
              </a:rPr>
              <a:t>Proverbs 4:23 – “Keep your heart …”</a:t>
            </a:r>
          </a:p>
          <a:p>
            <a:pPr lvl="1">
              <a:spcBef>
                <a:spcPts val="0"/>
              </a:spcBef>
              <a:spcAft>
                <a:spcPts val="0"/>
              </a:spcAft>
            </a:pPr>
            <a:r>
              <a:rPr lang="en-US" sz="2800" cap="none" dirty="0">
                <a:solidFill>
                  <a:schemeClr val="tx1"/>
                </a:solidFill>
              </a:rPr>
              <a:t>Mark 7:20-23 – “What comes out of a person”</a:t>
            </a:r>
          </a:p>
          <a:p>
            <a:pPr>
              <a:spcBef>
                <a:spcPts val="0"/>
              </a:spcBef>
              <a:spcAft>
                <a:spcPts val="0"/>
              </a:spcAft>
            </a:pPr>
            <a:r>
              <a:rPr lang="en-US" sz="2800" cap="none" dirty="0">
                <a:solidFill>
                  <a:schemeClr val="tx1"/>
                </a:solidFill>
              </a:rPr>
              <a:t>Zeal for good things</a:t>
            </a:r>
          </a:p>
          <a:p>
            <a:pPr lvl="1">
              <a:spcBef>
                <a:spcPts val="0"/>
              </a:spcBef>
              <a:spcAft>
                <a:spcPts val="0"/>
              </a:spcAft>
            </a:pPr>
            <a:r>
              <a:rPr lang="en-US" sz="2800" cap="none" dirty="0">
                <a:solidFill>
                  <a:schemeClr val="tx1"/>
                </a:solidFill>
              </a:rPr>
              <a:t>Galatians 4:17-21 – “for a good purpose”</a:t>
            </a:r>
          </a:p>
          <a:p>
            <a:pPr>
              <a:spcBef>
                <a:spcPts val="0"/>
              </a:spcBef>
              <a:spcAft>
                <a:spcPts val="0"/>
              </a:spcAft>
            </a:pPr>
            <a:r>
              <a:rPr lang="en-US" sz="2800" cap="none" dirty="0">
                <a:solidFill>
                  <a:schemeClr val="tx1"/>
                </a:solidFill>
              </a:rPr>
              <a:t>Zeal without knowledge is destructive</a:t>
            </a:r>
          </a:p>
          <a:p>
            <a:pPr lvl="1">
              <a:spcBef>
                <a:spcPts val="0"/>
              </a:spcBef>
              <a:spcAft>
                <a:spcPts val="0"/>
              </a:spcAft>
            </a:pPr>
            <a:r>
              <a:rPr lang="en-US" sz="2800" cap="none" dirty="0">
                <a:solidFill>
                  <a:schemeClr val="tx1"/>
                </a:solidFill>
              </a:rPr>
              <a:t>Romans 10:2-3 – </a:t>
            </a:r>
            <a:r>
              <a:rPr lang="en-US" sz="2700" cap="none" dirty="0">
                <a:solidFill>
                  <a:schemeClr val="tx1"/>
                </a:solidFill>
              </a:rPr>
              <a:t>“not according to knowledge”</a:t>
            </a:r>
          </a:p>
        </p:txBody>
      </p:sp>
      <p:sp>
        <p:nvSpPr>
          <p:cNvPr id="4" name="TextBox 3">
            <a:extLst>
              <a:ext uri="{FF2B5EF4-FFF2-40B4-BE49-F238E27FC236}">
                <a16:creationId xmlns:a16="http://schemas.microsoft.com/office/drawing/2014/main" id="{85948195-67FE-10BB-97ED-D1DFCA63B44E}"/>
              </a:ext>
            </a:extLst>
          </p:cNvPr>
          <p:cNvSpPr txBox="1"/>
          <p:nvPr/>
        </p:nvSpPr>
        <p:spPr>
          <a:xfrm>
            <a:off x="84221" y="457200"/>
            <a:ext cx="8951495" cy="861774"/>
          </a:xfrm>
          <a:prstGeom prst="rect">
            <a:avLst/>
          </a:prstGeom>
          <a:noFill/>
        </p:spPr>
        <p:txBody>
          <a:bodyPr wrap="square" rtlCol="0">
            <a:spAutoFit/>
          </a:bodyPr>
          <a:lstStyle/>
          <a:p>
            <a:r>
              <a:rPr lang="en-US" sz="5000" b="1" dirty="0">
                <a:solidFill>
                  <a:schemeClr val="tx1"/>
                </a:solidFill>
                <a:latin typeface="+mj-lt"/>
              </a:rPr>
              <a:t>What Should Consume You?</a:t>
            </a:r>
          </a:p>
        </p:txBody>
      </p:sp>
    </p:spTree>
    <p:extLst>
      <p:ext uri="{BB962C8B-B14F-4D97-AF65-F5344CB8AC3E}">
        <p14:creationId xmlns:p14="http://schemas.microsoft.com/office/powerpoint/2010/main" val="386755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BFAF-6EAC-F243-8AD7-D27A546D10B4}"/>
              </a:ext>
            </a:extLst>
          </p:cNvPr>
          <p:cNvSpPr>
            <a:spLocks noGrp="1"/>
          </p:cNvSpPr>
          <p:nvPr>
            <p:ph idx="1"/>
          </p:nvPr>
        </p:nvSpPr>
        <p:spPr>
          <a:xfrm>
            <a:off x="96253" y="1338591"/>
            <a:ext cx="8951495" cy="5478423"/>
          </a:xfrm>
        </p:spPr>
        <p:txBody>
          <a:bodyPr wrap="square">
            <a:spAutoFit/>
          </a:bodyPr>
          <a:lstStyle/>
          <a:p>
            <a:pPr marL="0" indent="0">
              <a:spcBef>
                <a:spcPts val="0"/>
              </a:spcBef>
              <a:spcAft>
                <a:spcPts val="0"/>
              </a:spcAft>
              <a:buNone/>
            </a:pPr>
            <a:r>
              <a:rPr lang="en-US" sz="3200" b="1" cap="none" dirty="0">
                <a:solidFill>
                  <a:schemeClr val="tx1"/>
                </a:solidFill>
              </a:rPr>
              <a:t>The nature of this consuming zeal: </a:t>
            </a:r>
            <a:r>
              <a:rPr lang="en-US" sz="3200" b="1" cap="none" dirty="0">
                <a:solidFill>
                  <a:schemeClr val="tx2">
                    <a:lumMod val="90000"/>
                  </a:schemeClr>
                </a:solidFill>
              </a:rPr>
              <a:t>Informed,</a:t>
            </a:r>
            <a:r>
              <a:rPr lang="en-US" sz="3200" b="1" cap="none" dirty="0">
                <a:solidFill>
                  <a:schemeClr val="tx1"/>
                </a:solidFill>
              </a:rPr>
              <a:t> Controlled</a:t>
            </a:r>
          </a:p>
          <a:p>
            <a:pPr>
              <a:spcBef>
                <a:spcPts val="0"/>
              </a:spcBef>
              <a:spcAft>
                <a:spcPts val="0"/>
              </a:spcAft>
            </a:pPr>
            <a:r>
              <a:rPr lang="en-US" sz="2600" cap="none" dirty="0">
                <a:solidFill>
                  <a:schemeClr val="tx1"/>
                </a:solidFill>
              </a:rPr>
              <a:t>Jesus’ actions were deliberate and justified</a:t>
            </a:r>
          </a:p>
          <a:p>
            <a:pPr lvl="1">
              <a:spcBef>
                <a:spcPts val="0"/>
              </a:spcBef>
              <a:spcAft>
                <a:spcPts val="0"/>
              </a:spcAft>
            </a:pPr>
            <a:r>
              <a:rPr lang="en-US" sz="2600" cap="none" dirty="0">
                <a:solidFill>
                  <a:schemeClr val="tx1"/>
                </a:solidFill>
              </a:rPr>
              <a:t>John 2:14-17 – “he drove them all out”</a:t>
            </a:r>
          </a:p>
          <a:p>
            <a:pPr>
              <a:spcBef>
                <a:spcPts val="0"/>
              </a:spcBef>
              <a:spcAft>
                <a:spcPts val="0"/>
              </a:spcAft>
            </a:pPr>
            <a:r>
              <a:rPr lang="en-US" sz="2600" cap="none" dirty="0">
                <a:solidFill>
                  <a:schemeClr val="tx1"/>
                </a:solidFill>
              </a:rPr>
              <a:t>Consuming zeal without an infallible standard will be out of step with God</a:t>
            </a:r>
          </a:p>
          <a:p>
            <a:pPr lvl="1">
              <a:spcBef>
                <a:spcPts val="0"/>
              </a:spcBef>
              <a:spcAft>
                <a:spcPts val="0"/>
              </a:spcAft>
            </a:pPr>
            <a:r>
              <a:rPr lang="en-US" sz="2600" cap="none" dirty="0">
                <a:solidFill>
                  <a:schemeClr val="tx1"/>
                </a:solidFill>
              </a:rPr>
              <a:t>John 16:2-3 – “they have not known the Father, nor me”</a:t>
            </a:r>
          </a:p>
          <a:p>
            <a:pPr>
              <a:spcBef>
                <a:spcPts val="0"/>
              </a:spcBef>
              <a:spcAft>
                <a:spcPts val="0"/>
              </a:spcAft>
            </a:pPr>
            <a:r>
              <a:rPr lang="en-US" sz="2600" cap="none" dirty="0">
                <a:solidFill>
                  <a:schemeClr val="tx1"/>
                </a:solidFill>
              </a:rPr>
              <a:t>Consuming zeal for the things of God will cause us to alter our decisions accordingly</a:t>
            </a:r>
          </a:p>
          <a:p>
            <a:pPr lvl="1">
              <a:spcBef>
                <a:spcPts val="0"/>
              </a:spcBef>
              <a:spcAft>
                <a:spcPts val="0"/>
              </a:spcAft>
            </a:pPr>
            <a:r>
              <a:rPr lang="en-US" sz="2600" cap="none" dirty="0">
                <a:solidFill>
                  <a:schemeClr val="tx1"/>
                </a:solidFill>
              </a:rPr>
              <a:t>I Corinthians 8:9-13; 9:19-23 – “lest I make my brother stumble”</a:t>
            </a:r>
          </a:p>
          <a:p>
            <a:pPr lvl="1">
              <a:spcBef>
                <a:spcPts val="0"/>
              </a:spcBef>
              <a:spcAft>
                <a:spcPts val="0"/>
              </a:spcAft>
            </a:pPr>
            <a:r>
              <a:rPr lang="en-US" sz="2600" cap="none" dirty="0">
                <a:solidFill>
                  <a:schemeClr val="tx1"/>
                </a:solidFill>
              </a:rPr>
              <a:t>II Corinthians 5:14 – “the love of Christ controls us”</a:t>
            </a:r>
          </a:p>
        </p:txBody>
      </p:sp>
      <p:sp>
        <p:nvSpPr>
          <p:cNvPr id="4" name="TextBox 3">
            <a:extLst>
              <a:ext uri="{FF2B5EF4-FFF2-40B4-BE49-F238E27FC236}">
                <a16:creationId xmlns:a16="http://schemas.microsoft.com/office/drawing/2014/main" id="{CC6E4D8D-5744-66B1-5A2E-CB3102B3E338}"/>
              </a:ext>
            </a:extLst>
          </p:cNvPr>
          <p:cNvSpPr txBox="1"/>
          <p:nvPr/>
        </p:nvSpPr>
        <p:spPr>
          <a:xfrm>
            <a:off x="84221" y="457200"/>
            <a:ext cx="8951495" cy="861774"/>
          </a:xfrm>
          <a:prstGeom prst="rect">
            <a:avLst/>
          </a:prstGeom>
          <a:noFill/>
        </p:spPr>
        <p:txBody>
          <a:bodyPr wrap="square" rtlCol="0">
            <a:spAutoFit/>
          </a:bodyPr>
          <a:lstStyle/>
          <a:p>
            <a:r>
              <a:rPr lang="en-US" sz="5000" b="1" dirty="0">
                <a:solidFill>
                  <a:schemeClr val="tx1"/>
                </a:solidFill>
                <a:latin typeface="+mj-lt"/>
              </a:rPr>
              <a:t>What Should Consume You?</a:t>
            </a:r>
          </a:p>
        </p:txBody>
      </p:sp>
    </p:spTree>
    <p:extLst>
      <p:ext uri="{BB962C8B-B14F-4D97-AF65-F5344CB8AC3E}">
        <p14:creationId xmlns:p14="http://schemas.microsoft.com/office/powerpoint/2010/main" val="13344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Futuristic Background">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turistic Background" id="{B4EB10F4-D8FC-494A-A101-3CCC25437407}" vid="{3C480D69-81EB-425F-B472-87537949D179}"/>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Futuristic Background</Template>
  <TotalTime>734</TotalTime>
  <Words>5240</Words>
  <Application>Microsoft Office PowerPoint</Application>
  <PresentationFormat>On-screen Show (4:3)</PresentationFormat>
  <Paragraphs>258</Paragraphs>
  <Slides>15</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Aptos</vt:lpstr>
      <vt:lpstr>Arial</vt:lpstr>
      <vt:lpstr>Century Gothic</vt:lpstr>
      <vt:lpstr>Montserrat</vt:lpstr>
      <vt:lpstr>Montserrat ExtraBold</vt:lpstr>
      <vt:lpstr>Montserrat Medium</vt:lpstr>
      <vt:lpstr>Proxima Nova</vt:lpstr>
      <vt:lpstr>Proxima Nova Semibold</vt:lpstr>
      <vt:lpstr>Futuristic Background</vt:lpstr>
      <vt:lpstr>Slidesgo Final Pages</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Does/Should Consume You?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Consumes You?</dc:title>
  <dc:creator>Richard Lidh; Jeremiah Cox</dc:creator>
  <cp:lastModifiedBy>Richard Lidh</cp:lastModifiedBy>
  <cp:revision>19</cp:revision>
  <cp:lastPrinted>2024-06-23T04:01:04Z</cp:lastPrinted>
  <dcterms:created xsi:type="dcterms:W3CDTF">2020-07-25T16:51:52Z</dcterms:created>
  <dcterms:modified xsi:type="dcterms:W3CDTF">2024-07-05T00:54:38Z</dcterms:modified>
</cp:coreProperties>
</file>